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28" r:id="rId4"/>
  </p:sldMasterIdLst>
  <p:notesMasterIdLst>
    <p:notesMasterId r:id="rId25"/>
  </p:notesMasterIdLst>
  <p:handoutMasterIdLst>
    <p:handoutMasterId r:id="rId26"/>
  </p:handoutMasterIdLst>
  <p:sldIdLst>
    <p:sldId id="258" r:id="rId5"/>
    <p:sldId id="262" r:id="rId6"/>
    <p:sldId id="268" r:id="rId7"/>
    <p:sldId id="269" r:id="rId8"/>
    <p:sldId id="270" r:id="rId9"/>
    <p:sldId id="271" r:id="rId10"/>
    <p:sldId id="272" r:id="rId11"/>
    <p:sldId id="278" r:id="rId12"/>
    <p:sldId id="273" r:id="rId13"/>
    <p:sldId id="274" r:id="rId14"/>
    <p:sldId id="267" r:id="rId15"/>
    <p:sldId id="279" r:id="rId16"/>
    <p:sldId id="264" r:id="rId17"/>
    <p:sldId id="263" r:id="rId18"/>
    <p:sldId id="265" r:id="rId19"/>
    <p:sldId id="275" r:id="rId20"/>
    <p:sldId id="280" r:id="rId21"/>
    <p:sldId id="276" r:id="rId22"/>
    <p:sldId id="281" r:id="rId23"/>
    <p:sldId id="277" r:id="rId24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  <a:srgbClr val="B3EBFF"/>
    <a:srgbClr val="33CCFF"/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5080C-4BA3-4813-9157-2943A869C67E}" v="663" dt="2024-05-25T10:25:37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4906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is Graf" userId="fdbe3b7f96d1ae6b" providerId="LiveId" clId="{1ED5080C-4BA3-4813-9157-2943A869C67E}"/>
    <pc:docChg chg="undo redo custSel addSld delSld modSld sldOrd addMainMaster delMainMaster modMainMaster">
      <pc:chgData name="Janis Graf" userId="fdbe3b7f96d1ae6b" providerId="LiveId" clId="{1ED5080C-4BA3-4813-9157-2943A869C67E}" dt="2024-05-25T10:32:35.936" v="2654" actId="1035"/>
      <pc:docMkLst>
        <pc:docMk/>
      </pc:docMkLst>
      <pc:sldChg chg="addSp delSp modSp del mod delDesignElem chgLayout">
        <pc:chgData name="Janis Graf" userId="fdbe3b7f96d1ae6b" providerId="LiveId" clId="{1ED5080C-4BA3-4813-9157-2943A869C67E}" dt="2024-05-24T09:18:54.085" v="598" actId="2696"/>
        <pc:sldMkLst>
          <pc:docMk/>
          <pc:sldMk cId="834050406" sldId="256"/>
        </pc:sldMkLst>
        <pc:spChg chg="del mod ord">
          <ac:chgData name="Janis Graf" userId="fdbe3b7f96d1ae6b" providerId="LiveId" clId="{1ED5080C-4BA3-4813-9157-2943A869C67E}" dt="2024-05-24T09:16:27.455" v="582" actId="21"/>
          <ac:spMkLst>
            <pc:docMk/>
            <pc:sldMk cId="834050406" sldId="256"/>
            <ac:spMk id="2" creationId="{050E78D6-F072-48E7-8270-20EFBDD26F36}"/>
          </ac:spMkLst>
        </pc:spChg>
        <pc:spChg chg="del mod ord">
          <ac:chgData name="Janis Graf" userId="fdbe3b7f96d1ae6b" providerId="LiveId" clId="{1ED5080C-4BA3-4813-9157-2943A869C67E}" dt="2024-05-24T09:16:27.455" v="582" actId="21"/>
          <ac:spMkLst>
            <pc:docMk/>
            <pc:sldMk cId="834050406" sldId="256"/>
            <ac:spMk id="3" creationId="{3FC7BD98-5486-489C-BAA0-A69CEFF691B3}"/>
          </ac:spMkLst>
        </pc:spChg>
        <pc:spChg chg="add del mod">
          <ac:chgData name="Janis Graf" userId="fdbe3b7f96d1ae6b" providerId="LiveId" clId="{1ED5080C-4BA3-4813-9157-2943A869C67E}" dt="2024-05-24T09:16:32.283" v="584" actId="21"/>
          <ac:spMkLst>
            <pc:docMk/>
            <pc:sldMk cId="834050406" sldId="256"/>
            <ac:spMk id="4" creationId="{F3270EF6-A7F5-F419-0E2A-2624C1D2ABFE}"/>
          </ac:spMkLst>
        </pc:spChg>
        <pc:spChg chg="add del">
          <ac:chgData name="Janis Graf" userId="fdbe3b7f96d1ae6b" providerId="LiveId" clId="{1ED5080C-4BA3-4813-9157-2943A869C67E}" dt="2024-05-24T08:28:57.448" v="103"/>
          <ac:spMkLst>
            <pc:docMk/>
            <pc:sldMk cId="834050406" sldId="256"/>
            <ac:spMk id="10" creationId="{6981E6A2-4656-4CFE-9BF4-39D81EE2CA9B}"/>
          </ac:spMkLst>
        </pc:spChg>
        <pc:spChg chg="add mod">
          <ac:chgData name="Janis Graf" userId="fdbe3b7f96d1ae6b" providerId="LiveId" clId="{1ED5080C-4BA3-4813-9157-2943A869C67E}" dt="2024-05-24T09:16:27.455" v="582" actId="21"/>
          <ac:spMkLst>
            <pc:docMk/>
            <pc:sldMk cId="834050406" sldId="256"/>
            <ac:spMk id="15" creationId="{93602B4D-3FF9-E8AD-37D6-B4B6D92EC259}"/>
          </ac:spMkLst>
        </pc:spChg>
        <pc:spChg chg="add mod">
          <ac:chgData name="Janis Graf" userId="fdbe3b7f96d1ae6b" providerId="LiveId" clId="{1ED5080C-4BA3-4813-9157-2943A869C67E}" dt="2024-05-24T09:16:27.455" v="582" actId="21"/>
          <ac:spMkLst>
            <pc:docMk/>
            <pc:sldMk cId="834050406" sldId="256"/>
            <ac:spMk id="17" creationId="{EA9BFACB-5404-A0C0-B855-ECE26D50A420}"/>
          </ac:spMkLst>
        </pc:spChg>
        <pc:picChg chg="add del mod">
          <ac:chgData name="Janis Graf" userId="fdbe3b7f96d1ae6b" providerId="LiveId" clId="{1ED5080C-4BA3-4813-9157-2943A869C67E}" dt="2024-05-24T09:16:12.448" v="579" actId="1076"/>
          <ac:picMkLst>
            <pc:docMk/>
            <pc:sldMk cId="834050406" sldId="256"/>
            <ac:picMk id="5" creationId="{112B9624-F8A1-4831-AE43-1D9E266CFF3E}"/>
          </ac:picMkLst>
        </pc:picChg>
        <pc:picChg chg="add del mod">
          <ac:chgData name="Janis Graf" userId="fdbe3b7f96d1ae6b" providerId="LiveId" clId="{1ED5080C-4BA3-4813-9157-2943A869C67E}" dt="2024-05-24T09:16:32.283" v="584" actId="21"/>
          <ac:picMkLst>
            <pc:docMk/>
            <pc:sldMk cId="834050406" sldId="256"/>
            <ac:picMk id="6" creationId="{291C17A2-6B49-4723-910E-C1693CEED5DC}"/>
          </ac:picMkLst>
        </pc:picChg>
        <pc:picChg chg="add mod modCrop">
          <ac:chgData name="Janis Graf" userId="fdbe3b7f96d1ae6b" providerId="LiveId" clId="{1ED5080C-4BA3-4813-9157-2943A869C67E}" dt="2024-05-24T08:15:19.757" v="29" actId="14100"/>
          <ac:picMkLst>
            <pc:docMk/>
            <pc:sldMk cId="834050406" sldId="256"/>
            <ac:picMk id="8" creationId="{EA82FEB5-18AB-55ED-FC25-DC285B07974A}"/>
          </ac:picMkLst>
        </pc:picChg>
        <pc:picChg chg="add del mod">
          <ac:chgData name="Janis Graf" userId="fdbe3b7f96d1ae6b" providerId="LiveId" clId="{1ED5080C-4BA3-4813-9157-2943A869C67E}" dt="2024-05-24T08:30:52.620" v="111" actId="478"/>
          <ac:picMkLst>
            <pc:docMk/>
            <pc:sldMk cId="834050406" sldId="256"/>
            <ac:picMk id="11" creationId="{6F86A6B1-444D-DC84-D71F-16B87D0D49F4}"/>
          </ac:picMkLst>
        </pc:picChg>
        <pc:picChg chg="add mod">
          <ac:chgData name="Janis Graf" userId="fdbe3b7f96d1ae6b" providerId="LiveId" clId="{1ED5080C-4BA3-4813-9157-2943A869C67E}" dt="2024-05-24T08:30:55.908" v="112" actId="1076"/>
          <ac:picMkLst>
            <pc:docMk/>
            <pc:sldMk cId="834050406" sldId="256"/>
            <ac:picMk id="13" creationId="{E7915E3C-AEC0-BEF9-EA8D-6A21DC654061}"/>
          </ac:picMkLst>
        </pc:picChg>
      </pc:sldChg>
      <pc:sldChg chg="addSp delSp modSp del mod modTransition modClrScheme delDesignElem chgLayout">
        <pc:chgData name="Janis Graf" userId="fdbe3b7f96d1ae6b" providerId="LiveId" clId="{1ED5080C-4BA3-4813-9157-2943A869C67E}" dt="2024-05-24T12:45:08.196" v="937" actId="2696"/>
        <pc:sldMkLst>
          <pc:docMk/>
          <pc:sldMk cId="3424314505" sldId="257"/>
        </pc:sldMkLst>
        <pc:spChg chg="add del mod ord">
          <ac:chgData name="Janis Graf" userId="fdbe3b7f96d1ae6b" providerId="LiveId" clId="{1ED5080C-4BA3-4813-9157-2943A869C67E}" dt="2024-05-24T12:42:40.384" v="882" actId="700"/>
          <ac:spMkLst>
            <pc:docMk/>
            <pc:sldMk cId="3424314505" sldId="257"/>
            <ac:spMk id="2" creationId="{6D628B84-410C-F6FC-6011-C029CEE14591}"/>
          </ac:spMkLst>
        </pc:spChg>
        <pc:spChg chg="add del mod ord">
          <ac:chgData name="Janis Graf" userId="fdbe3b7f96d1ae6b" providerId="LiveId" clId="{1ED5080C-4BA3-4813-9157-2943A869C67E}" dt="2024-05-24T09:00:30.552" v="256" actId="478"/>
          <ac:spMkLst>
            <pc:docMk/>
            <pc:sldMk cId="3424314505" sldId="257"/>
            <ac:spMk id="2" creationId="{9C9DE503-F7C2-4A40-83F4-4DE931E7D9DE}"/>
          </ac:spMkLst>
        </pc:spChg>
        <pc:spChg chg="add del mod ord">
          <ac:chgData name="Janis Graf" userId="fdbe3b7f96d1ae6b" providerId="LiveId" clId="{1ED5080C-4BA3-4813-9157-2943A869C67E}" dt="2024-05-24T08:31:13.539" v="115" actId="478"/>
          <ac:spMkLst>
            <pc:docMk/>
            <pc:sldMk cId="3424314505" sldId="257"/>
            <ac:spMk id="3" creationId="{69D6B09B-5FA1-5B84-64C8-C98715DADAD8}"/>
          </ac:spMkLst>
        </pc:spChg>
        <pc:spChg chg="add del mod ord">
          <ac:chgData name="Janis Graf" userId="fdbe3b7f96d1ae6b" providerId="LiveId" clId="{1ED5080C-4BA3-4813-9157-2943A869C67E}" dt="2024-05-24T12:42:40.384" v="882" actId="700"/>
          <ac:spMkLst>
            <pc:docMk/>
            <pc:sldMk cId="3424314505" sldId="257"/>
            <ac:spMk id="3" creationId="{9E9D8C87-E083-E1D6-F7B4-1905EF7A816A}"/>
          </ac:spMkLst>
        </pc:spChg>
        <pc:spChg chg="add del mod ord">
          <ac:chgData name="Janis Graf" userId="fdbe3b7f96d1ae6b" providerId="LiveId" clId="{1ED5080C-4BA3-4813-9157-2943A869C67E}" dt="2024-05-24T12:42:48.642" v="884" actId="700"/>
          <ac:spMkLst>
            <pc:docMk/>
            <pc:sldMk cId="3424314505" sldId="257"/>
            <ac:spMk id="4" creationId="{C7B3F55B-0AF3-71F7-B87A-A5D937584E27}"/>
          </ac:spMkLst>
        </pc:spChg>
        <pc:spChg chg="add del mod ord">
          <ac:chgData name="Janis Graf" userId="fdbe3b7f96d1ae6b" providerId="LiveId" clId="{1ED5080C-4BA3-4813-9157-2943A869C67E}" dt="2024-05-24T12:42:48.642" v="884" actId="700"/>
          <ac:spMkLst>
            <pc:docMk/>
            <pc:sldMk cId="3424314505" sldId="257"/>
            <ac:spMk id="5" creationId="{871B138E-9044-BEE9-5CE9-9C32D99E2F16}"/>
          </ac:spMkLst>
        </pc:spChg>
        <pc:spChg chg="add del mod ord">
          <ac:chgData name="Janis Graf" userId="fdbe3b7f96d1ae6b" providerId="LiveId" clId="{1ED5080C-4BA3-4813-9157-2943A869C67E}" dt="2024-05-24T12:45:00.635" v="933" actId="700"/>
          <ac:spMkLst>
            <pc:docMk/>
            <pc:sldMk cId="3424314505" sldId="257"/>
            <ac:spMk id="6" creationId="{8BF99580-4315-FB4D-80C9-232EB95FB311}"/>
          </ac:spMkLst>
        </pc:spChg>
        <pc:spChg chg="add del mod ord">
          <ac:chgData name="Janis Graf" userId="fdbe3b7f96d1ae6b" providerId="LiveId" clId="{1ED5080C-4BA3-4813-9157-2943A869C67E}" dt="2024-05-24T12:45:00.082" v="932" actId="700"/>
          <ac:spMkLst>
            <pc:docMk/>
            <pc:sldMk cId="3424314505" sldId="257"/>
            <ac:spMk id="8" creationId="{3360329E-36E0-AD7A-CAC8-65AFC1E01E50}"/>
          </ac:spMkLst>
        </pc:spChg>
        <pc:spChg chg="add del mod ord">
          <ac:chgData name="Janis Graf" userId="fdbe3b7f96d1ae6b" providerId="LiveId" clId="{1ED5080C-4BA3-4813-9157-2943A869C67E}" dt="2024-05-24T12:44:59.321" v="930" actId="700"/>
          <ac:spMkLst>
            <pc:docMk/>
            <pc:sldMk cId="3424314505" sldId="257"/>
            <ac:spMk id="9" creationId="{6B44FE7D-F343-14EA-0E95-DB3625EF521F}"/>
          </ac:spMkLst>
        </pc:spChg>
        <pc:spChg chg="add del mod ord">
          <ac:chgData name="Janis Graf" userId="fdbe3b7f96d1ae6b" providerId="LiveId" clId="{1ED5080C-4BA3-4813-9157-2943A869C67E}" dt="2024-05-24T12:44:58.947" v="929" actId="6264"/>
          <ac:spMkLst>
            <pc:docMk/>
            <pc:sldMk cId="3424314505" sldId="257"/>
            <ac:spMk id="10" creationId="{50D4B7D0-885D-0C8F-D3B5-750C3D7BA756}"/>
          </ac:spMkLst>
        </pc:spChg>
        <pc:spChg chg="add del">
          <ac:chgData name="Janis Graf" userId="fdbe3b7f96d1ae6b" providerId="LiveId" clId="{1ED5080C-4BA3-4813-9157-2943A869C67E}" dt="2024-05-24T08:31:07.509" v="113" actId="700"/>
          <ac:spMkLst>
            <pc:docMk/>
            <pc:sldMk cId="3424314505" sldId="257"/>
            <ac:spMk id="10" creationId="{93F0ADB5-A0B4-4B01-A8C4-FDC34CE22BD4}"/>
          </ac:spMkLst>
        </pc:spChg>
        <pc:spChg chg="add del">
          <ac:chgData name="Janis Graf" userId="fdbe3b7f96d1ae6b" providerId="LiveId" clId="{1ED5080C-4BA3-4813-9157-2943A869C67E}" dt="2024-05-24T08:31:07.509" v="113" actId="700"/>
          <ac:spMkLst>
            <pc:docMk/>
            <pc:sldMk cId="3424314505" sldId="257"/>
            <ac:spMk id="12" creationId="{AA6D0FDE-0241-4C21-A720-A69475358235}"/>
          </ac:spMkLst>
        </pc:spChg>
        <pc:spChg chg="add del mod">
          <ac:chgData name="Janis Graf" userId="fdbe3b7f96d1ae6b" providerId="LiveId" clId="{1ED5080C-4BA3-4813-9157-2943A869C67E}" dt="2024-05-24T09:00:23.995" v="253" actId="478"/>
          <ac:spMkLst>
            <pc:docMk/>
            <pc:sldMk cId="3424314505" sldId="257"/>
            <ac:spMk id="19" creationId="{CCD86A61-A3CC-F6F6-D1D7-44F652278543}"/>
          </ac:spMkLst>
        </pc:spChg>
        <pc:spChg chg="add del mod">
          <ac:chgData name="Janis Graf" userId="fdbe3b7f96d1ae6b" providerId="LiveId" clId="{1ED5080C-4BA3-4813-9157-2943A869C67E}" dt="2024-05-24T09:00:28.373" v="255" actId="478"/>
          <ac:spMkLst>
            <pc:docMk/>
            <pc:sldMk cId="3424314505" sldId="257"/>
            <ac:spMk id="21" creationId="{0B9C66DC-BBE2-8EFD-A080-3C266EE8BA23}"/>
          </ac:spMkLst>
        </pc:spChg>
        <pc:spChg chg="add del mod">
          <ac:chgData name="Janis Graf" userId="fdbe3b7f96d1ae6b" providerId="LiveId" clId="{1ED5080C-4BA3-4813-9157-2943A869C67E}" dt="2024-05-24T09:00:32.006" v="257" actId="478"/>
          <ac:spMkLst>
            <pc:docMk/>
            <pc:sldMk cId="3424314505" sldId="257"/>
            <ac:spMk id="23" creationId="{2D03AC18-D499-EF4E-48BF-BF79D569088D}"/>
          </ac:spMkLst>
        </pc:spChg>
        <pc:spChg chg="add del mod">
          <ac:chgData name="Janis Graf" userId="fdbe3b7f96d1ae6b" providerId="LiveId" clId="{1ED5080C-4BA3-4813-9157-2943A869C67E}" dt="2024-05-24T12:30:48.082" v="755" actId="478"/>
          <ac:spMkLst>
            <pc:docMk/>
            <pc:sldMk cId="3424314505" sldId="257"/>
            <ac:spMk id="25" creationId="{5F1F8EB5-7A48-B06E-87FB-3B7A7CA7FE73}"/>
          </ac:spMkLst>
        </pc:spChg>
        <pc:graphicFrameChg chg="del mod ord">
          <ac:chgData name="Janis Graf" userId="fdbe3b7f96d1ae6b" providerId="LiveId" clId="{1ED5080C-4BA3-4813-9157-2943A869C67E}" dt="2024-05-24T08:31:16.076" v="116" actId="478"/>
          <ac:graphicFrameMkLst>
            <pc:docMk/>
            <pc:sldMk cId="3424314505" sldId="257"/>
            <ac:graphicFrameMk id="5" creationId="{51938B4F-26EE-4238-880D-3CE26A7E4AED}"/>
          </ac:graphicFrameMkLst>
        </pc:graphicFrameChg>
        <pc:graphicFrameChg chg="add del mod modGraphic">
          <ac:chgData name="Janis Graf" userId="fdbe3b7f96d1ae6b" providerId="LiveId" clId="{1ED5080C-4BA3-4813-9157-2943A869C67E}" dt="2024-05-24T08:56:12.152" v="148" actId="478"/>
          <ac:graphicFrameMkLst>
            <pc:docMk/>
            <pc:sldMk cId="3424314505" sldId="257"/>
            <ac:graphicFrameMk id="8" creationId="{671CD911-8D5A-D5E9-31BD-5342EBB350DE}"/>
          </ac:graphicFrameMkLst>
        </pc:graphicFrameChg>
        <pc:graphicFrameChg chg="add del modGraphic">
          <ac:chgData name="Janis Graf" userId="fdbe3b7f96d1ae6b" providerId="LiveId" clId="{1ED5080C-4BA3-4813-9157-2943A869C67E}" dt="2024-05-24T08:56:32.019" v="150" actId="478"/>
          <ac:graphicFrameMkLst>
            <pc:docMk/>
            <pc:sldMk cId="3424314505" sldId="257"/>
            <ac:graphicFrameMk id="9" creationId="{320F8A0E-5901-8923-168F-30B601E21B86}"/>
          </ac:graphicFrameMkLst>
        </pc:graphicFrameChg>
        <pc:graphicFrameChg chg="add del modGraphic">
          <ac:chgData name="Janis Graf" userId="fdbe3b7f96d1ae6b" providerId="LiveId" clId="{1ED5080C-4BA3-4813-9157-2943A869C67E}" dt="2024-05-24T08:57:01.271" v="152" actId="478"/>
          <ac:graphicFrameMkLst>
            <pc:docMk/>
            <pc:sldMk cId="3424314505" sldId="257"/>
            <ac:graphicFrameMk id="11" creationId="{5DEF77C2-4256-15B5-4E84-865465E7C502}"/>
          </ac:graphicFrameMkLst>
        </pc:graphicFrameChg>
        <pc:graphicFrameChg chg="add del mod modGraphic">
          <ac:chgData name="Janis Graf" userId="fdbe3b7f96d1ae6b" providerId="LiveId" clId="{1ED5080C-4BA3-4813-9157-2943A869C67E}" dt="2024-05-24T08:57:41.981" v="156" actId="478"/>
          <ac:graphicFrameMkLst>
            <pc:docMk/>
            <pc:sldMk cId="3424314505" sldId="257"/>
            <ac:graphicFrameMk id="13" creationId="{25364A5E-1E47-D3CC-72BF-3F2563261607}"/>
          </ac:graphicFrameMkLst>
        </pc:graphicFrameChg>
        <pc:graphicFrameChg chg="add del">
          <ac:chgData name="Janis Graf" userId="fdbe3b7f96d1ae6b" providerId="LiveId" clId="{1ED5080C-4BA3-4813-9157-2943A869C67E}" dt="2024-05-24T08:57:48.502" v="158" actId="478"/>
          <ac:graphicFrameMkLst>
            <pc:docMk/>
            <pc:sldMk cId="3424314505" sldId="257"/>
            <ac:graphicFrameMk id="14" creationId="{7C46EA12-188E-D00C-F0D7-34E4DD1C73DD}"/>
          </ac:graphicFrameMkLst>
        </pc:graphicFrameChg>
        <pc:graphicFrameChg chg="add del mod modGraphic">
          <ac:chgData name="Janis Graf" userId="fdbe3b7f96d1ae6b" providerId="LiveId" clId="{1ED5080C-4BA3-4813-9157-2943A869C67E}" dt="2024-05-24T12:30:41.159" v="754" actId="113"/>
          <ac:graphicFrameMkLst>
            <pc:docMk/>
            <pc:sldMk cId="3424314505" sldId="257"/>
            <ac:graphicFrameMk id="17" creationId="{C8552A02-640B-22D2-3EA0-D83BAED1DF40}"/>
          </ac:graphicFrameMkLst>
        </pc:graphicFrameChg>
        <pc:picChg chg="del mod">
          <ac:chgData name="Janis Graf" userId="fdbe3b7f96d1ae6b" providerId="LiveId" clId="{1ED5080C-4BA3-4813-9157-2943A869C67E}" dt="2024-05-24T08:31:09.453" v="114" actId="478"/>
          <ac:picMkLst>
            <pc:docMk/>
            <pc:sldMk cId="3424314505" sldId="257"/>
            <ac:picMk id="4" creationId="{32F354A1-38C7-4598-A0E1-7A286A3019B8}"/>
          </ac:picMkLst>
        </pc:picChg>
        <pc:picChg chg="add del mod">
          <ac:chgData name="Janis Graf" userId="fdbe3b7f96d1ae6b" providerId="LiveId" clId="{1ED5080C-4BA3-4813-9157-2943A869C67E}" dt="2024-05-24T12:41:34.297" v="876" actId="478"/>
          <ac:picMkLst>
            <pc:docMk/>
            <pc:sldMk cId="3424314505" sldId="257"/>
            <ac:picMk id="7" creationId="{2C61D328-348F-B1B6-79A7-1A21BA345D21}"/>
          </ac:picMkLst>
        </pc:picChg>
        <pc:picChg chg="add del mod">
          <ac:chgData name="Janis Graf" userId="fdbe3b7f96d1ae6b" providerId="LiveId" clId="{1ED5080C-4BA3-4813-9157-2943A869C67E}" dt="2024-05-24T09:01:04.582" v="260" actId="478"/>
          <ac:picMkLst>
            <pc:docMk/>
            <pc:sldMk cId="3424314505" sldId="257"/>
            <ac:picMk id="24" creationId="{345128D5-C96C-38CF-C527-3321D1886C7B}"/>
          </ac:picMkLst>
        </pc:picChg>
      </pc:sldChg>
      <pc:sldChg chg="add del setBg">
        <pc:chgData name="Janis Graf" userId="fdbe3b7f96d1ae6b" providerId="LiveId" clId="{1ED5080C-4BA3-4813-9157-2943A869C67E}" dt="2024-05-24T08:31:30.488" v="124"/>
        <pc:sldMkLst>
          <pc:docMk/>
          <pc:sldMk cId="324728140" sldId="258"/>
        </pc:sldMkLst>
      </pc:sldChg>
      <pc:sldChg chg="add del setBg">
        <pc:chgData name="Janis Graf" userId="fdbe3b7f96d1ae6b" providerId="LiveId" clId="{1ED5080C-4BA3-4813-9157-2943A869C67E}" dt="2024-05-24T08:31:20.624" v="118"/>
        <pc:sldMkLst>
          <pc:docMk/>
          <pc:sldMk cId="2805605454" sldId="258"/>
        </pc:sldMkLst>
      </pc:sldChg>
      <pc:sldChg chg="addSp delSp modSp add mod ord modTransition setBg">
        <pc:chgData name="Janis Graf" userId="fdbe3b7f96d1ae6b" providerId="LiveId" clId="{1ED5080C-4BA3-4813-9157-2943A869C67E}" dt="2024-05-25T10:25:06.194" v="2623" actId="14100"/>
        <pc:sldMkLst>
          <pc:docMk/>
          <pc:sldMk cId="2970764565" sldId="258"/>
        </pc:sldMkLst>
        <pc:spChg chg="add mod">
          <ac:chgData name="Janis Graf" userId="fdbe3b7f96d1ae6b" providerId="LiveId" clId="{1ED5080C-4BA3-4813-9157-2943A869C67E}" dt="2024-05-24T23:14:48.575" v="2356" actId="1076"/>
          <ac:spMkLst>
            <pc:docMk/>
            <pc:sldMk cId="2970764565" sldId="258"/>
            <ac:spMk id="3" creationId="{2DBC809A-B997-F9DC-941D-AB3EE2F2A452}"/>
          </ac:spMkLst>
        </pc:spChg>
        <pc:spChg chg="add mod">
          <ac:chgData name="Janis Graf" userId="fdbe3b7f96d1ae6b" providerId="LiveId" clId="{1ED5080C-4BA3-4813-9157-2943A869C67E}" dt="2024-05-24T23:15:08.912" v="2358" actId="114"/>
          <ac:spMkLst>
            <pc:docMk/>
            <pc:sldMk cId="2970764565" sldId="258"/>
            <ac:spMk id="4" creationId="{3FBE6780-1900-C6A9-9DDC-BB39A26F2EF3}"/>
          </ac:spMkLst>
        </pc:spChg>
        <pc:spChg chg="add mod">
          <ac:chgData name="Janis Graf" userId="fdbe3b7f96d1ae6b" providerId="LiveId" clId="{1ED5080C-4BA3-4813-9157-2943A869C67E}" dt="2024-05-24T22:10:23.140" v="1060" actId="14100"/>
          <ac:spMkLst>
            <pc:docMk/>
            <pc:sldMk cId="2970764565" sldId="258"/>
            <ac:spMk id="5" creationId="{CD410C08-758C-A089-BB1B-31EA968B891D}"/>
          </ac:spMkLst>
        </pc:spChg>
        <pc:spChg chg="add mod">
          <ac:chgData name="Janis Graf" userId="fdbe3b7f96d1ae6b" providerId="LiveId" clId="{1ED5080C-4BA3-4813-9157-2943A869C67E}" dt="2024-05-25T10:25:06.194" v="2623" actId="14100"/>
          <ac:spMkLst>
            <pc:docMk/>
            <pc:sldMk cId="2970764565" sldId="258"/>
            <ac:spMk id="12" creationId="{1EBC0B33-9E5D-1A47-4E1E-4BBB6F6998D9}"/>
          </ac:spMkLst>
        </pc:spChg>
        <pc:picChg chg="add mod">
          <ac:chgData name="Janis Graf" userId="fdbe3b7f96d1ae6b" providerId="LiveId" clId="{1ED5080C-4BA3-4813-9157-2943A869C67E}" dt="2024-05-24T22:10:31.518" v="1061" actId="14100"/>
          <ac:picMkLst>
            <pc:docMk/>
            <pc:sldMk cId="2970764565" sldId="258"/>
            <ac:picMk id="6" creationId="{62CC266F-E964-BFFF-455B-B11B4FD453C5}"/>
          </ac:picMkLst>
        </pc:picChg>
        <pc:picChg chg="add mod">
          <ac:chgData name="Janis Graf" userId="fdbe3b7f96d1ae6b" providerId="LiveId" clId="{1ED5080C-4BA3-4813-9157-2943A869C67E}" dt="2024-05-24T23:14:59.575" v="2357" actId="207"/>
          <ac:picMkLst>
            <pc:docMk/>
            <pc:sldMk cId="2970764565" sldId="258"/>
            <ac:picMk id="7" creationId="{75EBD55B-3506-8F86-D03D-2CCE246EFC7B}"/>
          </ac:picMkLst>
        </pc:picChg>
        <pc:picChg chg="add del mod modCrop">
          <ac:chgData name="Janis Graf" userId="fdbe3b7f96d1ae6b" providerId="LiveId" clId="{1ED5080C-4BA3-4813-9157-2943A869C67E}" dt="2024-05-25T10:22:40.126" v="2598" actId="478"/>
          <ac:picMkLst>
            <pc:docMk/>
            <pc:sldMk cId="2970764565" sldId="258"/>
            <ac:picMk id="9" creationId="{DE69A4EC-7DC4-BE6F-FF8F-E4EE8C1EB466}"/>
          </ac:picMkLst>
        </pc:picChg>
        <pc:picChg chg="add mod">
          <ac:chgData name="Janis Graf" userId="fdbe3b7f96d1ae6b" providerId="LiveId" clId="{1ED5080C-4BA3-4813-9157-2943A869C67E}" dt="2024-05-25T10:23:03.138" v="2605" actId="1076"/>
          <ac:picMkLst>
            <pc:docMk/>
            <pc:sldMk cId="2970764565" sldId="258"/>
            <ac:picMk id="11" creationId="{AC076866-C3F0-D614-B109-DAC9BF078966}"/>
          </ac:picMkLst>
        </pc:picChg>
      </pc:sldChg>
      <pc:sldChg chg="add del setBg">
        <pc:chgData name="Janis Graf" userId="fdbe3b7f96d1ae6b" providerId="LiveId" clId="{1ED5080C-4BA3-4813-9157-2943A869C67E}" dt="2024-05-24T08:31:25.300" v="122"/>
        <pc:sldMkLst>
          <pc:docMk/>
          <pc:sldMk cId="3225777919" sldId="258"/>
        </pc:sldMkLst>
      </pc:sldChg>
      <pc:sldChg chg="del">
        <pc:chgData name="Janis Graf" userId="fdbe3b7f96d1ae6b" providerId="LiveId" clId="{1ED5080C-4BA3-4813-9157-2943A869C67E}" dt="2024-05-24T08:16:09.591" v="30" actId="2696"/>
        <pc:sldMkLst>
          <pc:docMk/>
          <pc:sldMk cId="4128952323" sldId="258"/>
        </pc:sldMkLst>
      </pc:sldChg>
      <pc:sldChg chg="addSp delSp modSp add del mod modTransition">
        <pc:chgData name="Janis Graf" userId="fdbe3b7f96d1ae6b" providerId="LiveId" clId="{1ED5080C-4BA3-4813-9157-2943A869C67E}" dt="2024-05-24T12:37:01.546" v="762" actId="2696"/>
        <pc:sldMkLst>
          <pc:docMk/>
          <pc:sldMk cId="14308751" sldId="259"/>
        </pc:sldMkLst>
        <pc:spChg chg="add del mod">
          <ac:chgData name="Janis Graf" userId="fdbe3b7f96d1ae6b" providerId="LiveId" clId="{1ED5080C-4BA3-4813-9157-2943A869C67E}" dt="2024-05-24T09:09:33.967" v="285" actId="21"/>
          <ac:spMkLst>
            <pc:docMk/>
            <pc:sldMk cId="14308751" sldId="259"/>
            <ac:spMk id="2" creationId="{3F2E36F3-25E6-674D-8D90-7A4EBCE81B5D}"/>
          </ac:spMkLst>
        </pc:spChg>
        <pc:graphicFrameChg chg="add mod">
          <ac:chgData name="Janis Graf" userId="fdbe3b7f96d1ae6b" providerId="LiveId" clId="{1ED5080C-4BA3-4813-9157-2943A869C67E}" dt="2024-05-24T09:21:25.571" v="615"/>
          <ac:graphicFrameMkLst>
            <pc:docMk/>
            <pc:sldMk cId="14308751" sldId="259"/>
            <ac:graphicFrameMk id="3" creationId="{64FDD869-5BCC-2905-C45E-1651FE2F708E}"/>
          </ac:graphicFrameMkLst>
        </pc:graphicFrameChg>
        <pc:graphicFrameChg chg="del">
          <ac:chgData name="Janis Graf" userId="fdbe3b7f96d1ae6b" providerId="LiveId" clId="{1ED5080C-4BA3-4813-9157-2943A869C67E}" dt="2024-05-24T09:21:24.138" v="614" actId="21"/>
          <ac:graphicFrameMkLst>
            <pc:docMk/>
            <pc:sldMk cId="14308751" sldId="259"/>
            <ac:graphicFrameMk id="17" creationId="{C8552A02-640B-22D2-3EA0-D83BAED1DF40}"/>
          </ac:graphicFrameMkLst>
        </pc:graphicFrameChg>
      </pc:sldChg>
      <pc:sldChg chg="add del setBg">
        <pc:chgData name="Janis Graf" userId="fdbe3b7f96d1ae6b" providerId="LiveId" clId="{1ED5080C-4BA3-4813-9157-2943A869C67E}" dt="2024-05-24T09:08:26.536" v="262"/>
        <pc:sldMkLst>
          <pc:docMk/>
          <pc:sldMk cId="940675112" sldId="259"/>
        </pc:sldMkLst>
      </pc:sldChg>
      <pc:sldChg chg="del">
        <pc:chgData name="Janis Graf" userId="fdbe3b7f96d1ae6b" providerId="LiveId" clId="{1ED5080C-4BA3-4813-9157-2943A869C67E}" dt="2024-05-24T08:16:12.319" v="31" actId="2696"/>
        <pc:sldMkLst>
          <pc:docMk/>
          <pc:sldMk cId="2067005262" sldId="259"/>
        </pc:sldMkLst>
      </pc:sldChg>
      <pc:sldChg chg="add del setBg">
        <pc:chgData name="Janis Graf" userId="fdbe3b7f96d1ae6b" providerId="LiveId" clId="{1ED5080C-4BA3-4813-9157-2943A869C67E}" dt="2024-05-24T08:31:24.966" v="121"/>
        <pc:sldMkLst>
          <pc:docMk/>
          <pc:sldMk cId="2903266103" sldId="259"/>
        </pc:sldMkLst>
      </pc:sldChg>
      <pc:sldChg chg="delSp modSp add del mod">
        <pc:chgData name="Janis Graf" userId="fdbe3b7f96d1ae6b" providerId="LiveId" clId="{1ED5080C-4BA3-4813-9157-2943A869C67E}" dt="2024-05-24T12:37:03.797" v="763" actId="2696"/>
        <pc:sldMkLst>
          <pc:docMk/>
          <pc:sldMk cId="1171065975" sldId="260"/>
        </pc:sldMkLst>
        <pc:graphicFrameChg chg="del mod">
          <ac:chgData name="Janis Graf" userId="fdbe3b7f96d1ae6b" providerId="LiveId" clId="{1ED5080C-4BA3-4813-9157-2943A869C67E}" dt="2024-05-24T09:21:16.999" v="613" actId="478"/>
          <ac:graphicFrameMkLst>
            <pc:docMk/>
            <pc:sldMk cId="1171065975" sldId="260"/>
            <ac:graphicFrameMk id="17" creationId="{C8552A02-640B-22D2-3EA0-D83BAED1DF40}"/>
          </ac:graphicFrameMkLst>
        </pc:graphicFrameChg>
      </pc:sldChg>
      <pc:sldChg chg="del">
        <pc:chgData name="Janis Graf" userId="fdbe3b7f96d1ae6b" providerId="LiveId" clId="{1ED5080C-4BA3-4813-9157-2943A869C67E}" dt="2024-05-24T08:16:14.684" v="32" actId="2696"/>
        <pc:sldMkLst>
          <pc:docMk/>
          <pc:sldMk cId="2673849116" sldId="260"/>
        </pc:sldMkLst>
      </pc:sldChg>
      <pc:sldChg chg="addSp delSp modSp add del mod">
        <pc:chgData name="Janis Graf" userId="fdbe3b7f96d1ae6b" providerId="LiveId" clId="{1ED5080C-4BA3-4813-9157-2943A869C67E}" dt="2024-05-24T12:45:34.578" v="942" actId="2696"/>
        <pc:sldMkLst>
          <pc:docMk/>
          <pc:sldMk cId="1547368126" sldId="261"/>
        </pc:sldMkLst>
        <pc:picChg chg="add mod">
          <ac:chgData name="Janis Graf" userId="fdbe3b7f96d1ae6b" providerId="LiveId" clId="{1ED5080C-4BA3-4813-9157-2943A869C67E}" dt="2024-05-24T12:45:15.131" v="938"/>
          <ac:picMkLst>
            <pc:docMk/>
            <pc:sldMk cId="1547368126" sldId="261"/>
            <ac:picMk id="2" creationId="{6C7F38D4-5C8A-1ABE-B9AA-77B4FCECA5BF}"/>
          </ac:picMkLst>
        </pc:picChg>
        <pc:picChg chg="del">
          <ac:chgData name="Janis Graf" userId="fdbe3b7f96d1ae6b" providerId="LiveId" clId="{1ED5080C-4BA3-4813-9157-2943A869C67E}" dt="2024-05-24T12:39:36.981" v="776" actId="478"/>
          <ac:picMkLst>
            <pc:docMk/>
            <pc:sldMk cId="1547368126" sldId="261"/>
            <ac:picMk id="7" creationId="{2C61D328-348F-B1B6-79A7-1A21BA345D21}"/>
          </ac:picMkLst>
        </pc:picChg>
      </pc:sldChg>
      <pc:sldChg chg="add del setBg">
        <pc:chgData name="Janis Graf" userId="fdbe3b7f96d1ae6b" providerId="LiveId" clId="{1ED5080C-4BA3-4813-9157-2943A869C67E}" dt="2024-05-24T12:36:54.519" v="760"/>
        <pc:sldMkLst>
          <pc:docMk/>
          <pc:sldMk cId="3538901384" sldId="261"/>
        </pc:sldMkLst>
      </pc:sldChg>
      <pc:sldChg chg="addSp delSp modSp new mod">
        <pc:chgData name="Janis Graf" userId="fdbe3b7f96d1ae6b" providerId="LiveId" clId="{1ED5080C-4BA3-4813-9157-2943A869C67E}" dt="2024-05-25T09:45:39.499" v="2587" actId="20577"/>
        <pc:sldMkLst>
          <pc:docMk/>
          <pc:sldMk cId="2363634468" sldId="262"/>
        </pc:sldMkLst>
        <pc:spChg chg="del">
          <ac:chgData name="Janis Graf" userId="fdbe3b7f96d1ae6b" providerId="LiveId" clId="{1ED5080C-4BA3-4813-9157-2943A869C67E}" dt="2024-05-24T12:45:21.481" v="939" actId="478"/>
          <ac:spMkLst>
            <pc:docMk/>
            <pc:sldMk cId="2363634468" sldId="262"/>
            <ac:spMk id="2" creationId="{5C89B4AD-4CDF-B4E8-E96D-0C74DB492B88}"/>
          </ac:spMkLst>
        </pc:spChg>
        <pc:spChg chg="del">
          <ac:chgData name="Janis Graf" userId="fdbe3b7f96d1ae6b" providerId="LiveId" clId="{1ED5080C-4BA3-4813-9157-2943A869C67E}" dt="2024-05-24T12:45:22.704" v="940" actId="478"/>
          <ac:spMkLst>
            <pc:docMk/>
            <pc:sldMk cId="2363634468" sldId="262"/>
            <ac:spMk id="3" creationId="{184E4558-6416-F160-8EE8-1EDED8E97D60}"/>
          </ac:spMkLst>
        </pc:spChg>
        <pc:spChg chg="add mod">
          <ac:chgData name="Janis Graf" userId="fdbe3b7f96d1ae6b" providerId="LiveId" clId="{1ED5080C-4BA3-4813-9157-2943A869C67E}" dt="2024-05-25T09:45:39.499" v="2587" actId="20577"/>
          <ac:spMkLst>
            <pc:docMk/>
            <pc:sldMk cId="2363634468" sldId="262"/>
            <ac:spMk id="11" creationId="{FB1E1831-B494-D6D1-FA44-B2810894C546}"/>
          </ac:spMkLst>
        </pc:spChg>
        <pc:graphicFrameChg chg="add del mod">
          <ac:chgData name="Janis Graf" userId="fdbe3b7f96d1ae6b" providerId="LiveId" clId="{1ED5080C-4BA3-4813-9157-2943A869C67E}" dt="2024-05-24T21:59:22.088" v="978" actId="478"/>
          <ac:graphicFrameMkLst>
            <pc:docMk/>
            <pc:sldMk cId="2363634468" sldId="262"/>
            <ac:graphicFrameMk id="4" creationId="{133B16F7-6A6C-044B-DDDD-60B17F5BA647}"/>
          </ac:graphicFrameMkLst>
        </pc:graphicFrameChg>
        <pc:graphicFrameChg chg="add mod">
          <ac:chgData name="Janis Graf" userId="fdbe3b7f96d1ae6b" providerId="LiveId" clId="{1ED5080C-4BA3-4813-9157-2943A869C67E}" dt="2024-05-24T22:05:09.357" v="1025" actId="207"/>
          <ac:graphicFrameMkLst>
            <pc:docMk/>
            <pc:sldMk cId="2363634468" sldId="262"/>
            <ac:graphicFrameMk id="7" creationId="{2953FFA1-5864-31F2-E356-AFF53E37B1A9}"/>
          </ac:graphicFrameMkLst>
        </pc:graphicFrameChg>
        <pc:picChg chg="add del mod">
          <ac:chgData name="Janis Graf" userId="fdbe3b7f96d1ae6b" providerId="LiveId" clId="{1ED5080C-4BA3-4813-9157-2943A869C67E}" dt="2024-05-24T21:57:32.368" v="961" actId="478"/>
          <ac:picMkLst>
            <pc:docMk/>
            <pc:sldMk cId="2363634468" sldId="262"/>
            <ac:picMk id="6" creationId="{E7A5243F-8A18-F2A7-9355-FC34FD3B5287}"/>
          </ac:picMkLst>
        </pc:picChg>
      </pc:sldChg>
      <pc:sldChg chg="addSp delSp modSp add mod ord">
        <pc:chgData name="Janis Graf" userId="fdbe3b7f96d1ae6b" providerId="LiveId" clId="{1ED5080C-4BA3-4813-9157-2943A869C67E}" dt="2024-05-24T22:49:11.938" v="2191" actId="21"/>
        <pc:sldMkLst>
          <pc:docMk/>
          <pc:sldMk cId="4176556324" sldId="263"/>
        </pc:sldMkLst>
        <pc:graphicFrameChg chg="del">
          <ac:chgData name="Janis Graf" userId="fdbe3b7f96d1ae6b" providerId="LiveId" clId="{1ED5080C-4BA3-4813-9157-2943A869C67E}" dt="2024-05-24T21:59:43.606" v="985" actId="478"/>
          <ac:graphicFrameMkLst>
            <pc:docMk/>
            <pc:sldMk cId="4176556324" sldId="263"/>
            <ac:graphicFrameMk id="4" creationId="{133B16F7-6A6C-044B-DDDD-60B17F5BA647}"/>
          </ac:graphicFrameMkLst>
        </pc:graphicFrameChg>
        <pc:graphicFrameChg chg="add del mod">
          <ac:chgData name="Janis Graf" userId="fdbe3b7f96d1ae6b" providerId="LiveId" clId="{1ED5080C-4BA3-4813-9157-2943A869C67E}" dt="2024-05-24T22:12:02.808" v="1069" actId="478"/>
          <ac:graphicFrameMkLst>
            <pc:docMk/>
            <pc:sldMk cId="4176556324" sldId="263"/>
            <ac:graphicFrameMk id="8" creationId="{CD4D0937-5C5C-08F3-DF7C-1514AFBAEFBB}"/>
          </ac:graphicFrameMkLst>
        </pc:graphicFrameChg>
        <pc:graphicFrameChg chg="add mod">
          <ac:chgData name="Janis Graf" userId="fdbe3b7f96d1ae6b" providerId="LiveId" clId="{1ED5080C-4BA3-4813-9157-2943A869C67E}" dt="2024-05-24T22:12:10.327" v="1073"/>
          <ac:graphicFrameMkLst>
            <pc:docMk/>
            <pc:sldMk cId="4176556324" sldId="263"/>
            <ac:graphicFrameMk id="9" creationId="{9A1C0CA0-D0E3-9B0F-BCB5-F7240452AD72}"/>
          </ac:graphicFrameMkLst>
        </pc:graphicFrameChg>
        <pc:graphicFrameChg chg="add del mod">
          <ac:chgData name="Janis Graf" userId="fdbe3b7f96d1ae6b" providerId="LiveId" clId="{1ED5080C-4BA3-4813-9157-2943A869C67E}" dt="2024-05-24T22:12:12.574" v="1075"/>
          <ac:graphicFrameMkLst>
            <pc:docMk/>
            <pc:sldMk cId="4176556324" sldId="263"/>
            <ac:graphicFrameMk id="10" creationId="{4600DE42-CB63-0823-0EBD-5B46AD9D0186}"/>
          </ac:graphicFrameMkLst>
        </pc:graphicFrameChg>
        <pc:picChg chg="add mod modCrop">
          <ac:chgData name="Janis Graf" userId="fdbe3b7f96d1ae6b" providerId="LiveId" clId="{1ED5080C-4BA3-4813-9157-2943A869C67E}" dt="2024-05-24T22:49:01.613" v="2186" actId="14100"/>
          <ac:picMkLst>
            <pc:docMk/>
            <pc:sldMk cId="4176556324" sldId="263"/>
            <ac:picMk id="3" creationId="{75284348-A539-84A9-634C-F6AADCCF668E}"/>
          </ac:picMkLst>
        </pc:picChg>
        <pc:picChg chg="add del mod">
          <ac:chgData name="Janis Graf" userId="fdbe3b7f96d1ae6b" providerId="LiveId" clId="{1ED5080C-4BA3-4813-9157-2943A869C67E}" dt="2024-05-24T22:21:14.089" v="1181" actId="21"/>
          <ac:picMkLst>
            <pc:docMk/>
            <pc:sldMk cId="4176556324" sldId="263"/>
            <ac:picMk id="11" creationId="{C28E9C5B-9832-70B1-562C-9922A54CFD3E}"/>
          </ac:picMkLst>
        </pc:picChg>
        <pc:picChg chg="add del mod">
          <ac:chgData name="Janis Graf" userId="fdbe3b7f96d1ae6b" providerId="LiveId" clId="{1ED5080C-4BA3-4813-9157-2943A869C67E}" dt="2024-05-24T22:49:11.938" v="2191" actId="21"/>
          <ac:picMkLst>
            <pc:docMk/>
            <pc:sldMk cId="4176556324" sldId="263"/>
            <ac:picMk id="12" creationId="{461F5CBC-ECBC-42AB-FDF9-718200371977}"/>
          </ac:picMkLst>
        </pc:picChg>
        <pc:picChg chg="add del mod">
          <ac:chgData name="Janis Graf" userId="fdbe3b7f96d1ae6b" providerId="LiveId" clId="{1ED5080C-4BA3-4813-9157-2943A869C67E}" dt="2024-05-24T22:49:08.764" v="2189" actId="21"/>
          <ac:picMkLst>
            <pc:docMk/>
            <pc:sldMk cId="4176556324" sldId="263"/>
            <ac:picMk id="13" creationId="{BC0DD51E-61B6-5409-AD77-4D57A8B3C878}"/>
          </ac:picMkLst>
        </pc:picChg>
        <pc:picChg chg="add del mod">
          <ac:chgData name="Janis Graf" userId="fdbe3b7f96d1ae6b" providerId="LiveId" clId="{1ED5080C-4BA3-4813-9157-2943A869C67E}" dt="2024-05-24T22:49:04.483" v="2187" actId="21"/>
          <ac:picMkLst>
            <pc:docMk/>
            <pc:sldMk cId="4176556324" sldId="263"/>
            <ac:picMk id="14" creationId="{74E42AB9-DFC6-F2EA-098F-32F525AD5448}"/>
          </ac:picMkLst>
        </pc:picChg>
      </pc:sldChg>
      <pc:sldChg chg="addSp delSp modSp add mod ord">
        <pc:chgData name="Janis Graf" userId="fdbe3b7f96d1ae6b" providerId="LiveId" clId="{1ED5080C-4BA3-4813-9157-2943A869C67E}" dt="2024-05-24T22:49:09.922" v="2190"/>
        <pc:sldMkLst>
          <pc:docMk/>
          <pc:sldMk cId="1879269278" sldId="264"/>
        </pc:sldMkLst>
        <pc:graphicFrameChg chg="del">
          <ac:chgData name="Janis Graf" userId="fdbe3b7f96d1ae6b" providerId="LiveId" clId="{1ED5080C-4BA3-4813-9157-2943A869C67E}" dt="2024-05-24T21:59:39.073" v="984" actId="478"/>
          <ac:graphicFrameMkLst>
            <pc:docMk/>
            <pc:sldMk cId="1879269278" sldId="264"/>
            <ac:graphicFrameMk id="4" creationId="{133B16F7-6A6C-044B-DDDD-60B17F5BA647}"/>
          </ac:graphicFrameMkLst>
        </pc:graphicFrameChg>
        <pc:graphicFrameChg chg="add del mod">
          <ac:chgData name="Janis Graf" userId="fdbe3b7f96d1ae6b" providerId="LiveId" clId="{1ED5080C-4BA3-4813-9157-2943A869C67E}" dt="2024-05-24T22:12:05.558" v="1070" actId="478"/>
          <ac:graphicFrameMkLst>
            <pc:docMk/>
            <pc:sldMk cId="1879269278" sldId="264"/>
            <ac:graphicFrameMk id="9" creationId="{A6A200D9-7E96-303F-E127-7E1B6A490256}"/>
          </ac:graphicFrameMkLst>
        </pc:graphicFrameChg>
        <pc:graphicFrameChg chg="add mod">
          <ac:chgData name="Janis Graf" userId="fdbe3b7f96d1ae6b" providerId="LiveId" clId="{1ED5080C-4BA3-4813-9157-2943A869C67E}" dt="2024-05-24T22:12:09.264" v="1072"/>
          <ac:graphicFrameMkLst>
            <pc:docMk/>
            <pc:sldMk cId="1879269278" sldId="264"/>
            <ac:graphicFrameMk id="10" creationId="{F416B3CD-8151-CF07-E299-D4D7B1446F1F}"/>
          </ac:graphicFrameMkLst>
        </pc:graphicFrameChg>
        <pc:picChg chg="add del mod modCrop">
          <ac:chgData name="Janis Graf" userId="fdbe3b7f96d1ae6b" providerId="LiveId" clId="{1ED5080C-4BA3-4813-9157-2943A869C67E}" dt="2024-05-24T22:48:33.068" v="2180" actId="21"/>
          <ac:picMkLst>
            <pc:docMk/>
            <pc:sldMk cId="1879269278" sldId="264"/>
            <ac:picMk id="3" creationId="{DE4F8CF3-01A4-56D3-38EF-A0E6110201AB}"/>
          </ac:picMkLst>
        </pc:picChg>
        <pc:picChg chg="del">
          <ac:chgData name="Janis Graf" userId="fdbe3b7f96d1ae6b" providerId="LiveId" clId="{1ED5080C-4BA3-4813-9157-2943A869C67E}" dt="2024-05-24T20:01:13.623" v="947" actId="478"/>
          <ac:picMkLst>
            <pc:docMk/>
            <pc:sldMk cId="1879269278" sldId="264"/>
            <ac:picMk id="6" creationId="{E7A5243F-8A18-F2A7-9355-FC34FD3B5287}"/>
          </ac:picMkLst>
        </pc:picChg>
        <pc:picChg chg="add del mod">
          <ac:chgData name="Janis Graf" userId="fdbe3b7f96d1ae6b" providerId="LiveId" clId="{1ED5080C-4BA3-4813-9157-2943A869C67E}" dt="2024-05-24T22:20:37.144" v="1170" actId="21"/>
          <ac:picMkLst>
            <pc:docMk/>
            <pc:sldMk cId="1879269278" sldId="264"/>
            <ac:picMk id="11" creationId="{DE6A262A-D6B8-9D22-FBC4-5EB63C1453C3}"/>
          </ac:picMkLst>
        </pc:picChg>
        <pc:picChg chg="add del mod">
          <ac:chgData name="Janis Graf" userId="fdbe3b7f96d1ae6b" providerId="LiveId" clId="{1ED5080C-4BA3-4813-9157-2943A869C67E}" dt="2024-05-24T22:47:05.805" v="2166"/>
          <ac:picMkLst>
            <pc:docMk/>
            <pc:sldMk cId="1879269278" sldId="264"/>
            <ac:picMk id="12" creationId="{C4F0C399-6946-0342-9E7E-35E5B00B46AA}"/>
          </ac:picMkLst>
        </pc:picChg>
        <pc:picChg chg="add del mod">
          <ac:chgData name="Janis Graf" userId="fdbe3b7f96d1ae6b" providerId="LiveId" clId="{1ED5080C-4BA3-4813-9157-2943A869C67E}" dt="2024-05-24T22:47:10.154" v="2169"/>
          <ac:picMkLst>
            <pc:docMk/>
            <pc:sldMk cId="1879269278" sldId="264"/>
            <ac:picMk id="13" creationId="{8528CD9E-9909-F3EA-3FB0-421FDD89D7EB}"/>
          </ac:picMkLst>
        </pc:picChg>
        <pc:picChg chg="add del mod">
          <ac:chgData name="Janis Graf" userId="fdbe3b7f96d1ae6b" providerId="LiveId" clId="{1ED5080C-4BA3-4813-9157-2943A869C67E}" dt="2024-05-24T22:47:12.996" v="2171"/>
          <ac:picMkLst>
            <pc:docMk/>
            <pc:sldMk cId="1879269278" sldId="264"/>
            <ac:picMk id="14" creationId="{231CF039-C8E1-4343-6EE0-A597EEA35E6C}"/>
          </ac:picMkLst>
        </pc:picChg>
        <pc:picChg chg="add mod">
          <ac:chgData name="Janis Graf" userId="fdbe3b7f96d1ae6b" providerId="LiveId" clId="{1ED5080C-4BA3-4813-9157-2943A869C67E}" dt="2024-05-24T22:49:09.922" v="2190"/>
          <ac:picMkLst>
            <pc:docMk/>
            <pc:sldMk cId="1879269278" sldId="264"/>
            <ac:picMk id="15" creationId="{D1753219-89C8-08BE-74AF-9056DCD1B99F}"/>
          </ac:picMkLst>
        </pc:picChg>
      </pc:sldChg>
      <pc:sldChg chg="addSp delSp modSp add mod ord">
        <pc:chgData name="Janis Graf" userId="fdbe3b7f96d1ae6b" providerId="LiveId" clId="{1ED5080C-4BA3-4813-9157-2943A869C67E}" dt="2024-05-24T22:49:13.109" v="2192"/>
        <pc:sldMkLst>
          <pc:docMk/>
          <pc:sldMk cId="215058580" sldId="265"/>
        </pc:sldMkLst>
        <pc:graphicFrameChg chg="del">
          <ac:chgData name="Janis Graf" userId="fdbe3b7f96d1ae6b" providerId="LiveId" clId="{1ED5080C-4BA3-4813-9157-2943A869C67E}" dt="2024-05-24T21:59:47.069" v="986" actId="478"/>
          <ac:graphicFrameMkLst>
            <pc:docMk/>
            <pc:sldMk cId="215058580" sldId="265"/>
            <ac:graphicFrameMk id="4" creationId="{133B16F7-6A6C-044B-DDDD-60B17F5BA647}"/>
          </ac:graphicFrameMkLst>
        </pc:graphicFrameChg>
        <pc:graphicFrameChg chg="add del mod">
          <ac:chgData name="Janis Graf" userId="fdbe3b7f96d1ae6b" providerId="LiveId" clId="{1ED5080C-4BA3-4813-9157-2943A869C67E}" dt="2024-05-24T22:12:00.866" v="1068" actId="478"/>
          <ac:graphicFrameMkLst>
            <pc:docMk/>
            <pc:sldMk cId="215058580" sldId="265"/>
            <ac:graphicFrameMk id="11" creationId="{0E677820-55B0-CAF3-3720-1E17DBDD46FE}"/>
          </ac:graphicFrameMkLst>
        </pc:graphicFrameChg>
        <pc:graphicFrameChg chg="add mod">
          <ac:chgData name="Janis Graf" userId="fdbe3b7f96d1ae6b" providerId="LiveId" clId="{1ED5080C-4BA3-4813-9157-2943A869C67E}" dt="2024-05-24T22:12:13.728" v="1076"/>
          <ac:graphicFrameMkLst>
            <pc:docMk/>
            <pc:sldMk cId="215058580" sldId="265"/>
            <ac:graphicFrameMk id="12" creationId="{B7C2A208-FC74-2B71-FE8B-771CFB44A9A6}"/>
          </ac:graphicFrameMkLst>
        </pc:graphicFrameChg>
        <pc:picChg chg="del">
          <ac:chgData name="Janis Graf" userId="fdbe3b7f96d1ae6b" providerId="LiveId" clId="{1ED5080C-4BA3-4813-9157-2943A869C67E}" dt="2024-05-24T20:02:04.999" v="953" actId="478"/>
          <ac:picMkLst>
            <pc:docMk/>
            <pc:sldMk cId="215058580" sldId="265"/>
            <ac:picMk id="3" creationId="{75284348-A539-84A9-634C-F6AADCCF668E}"/>
          </ac:picMkLst>
        </pc:picChg>
        <pc:picChg chg="add del mod modCrop">
          <ac:chgData name="Janis Graf" userId="fdbe3b7f96d1ae6b" providerId="LiveId" clId="{1ED5080C-4BA3-4813-9157-2943A869C67E}" dt="2024-05-24T22:48:24.844" v="2178" actId="21"/>
          <ac:picMkLst>
            <pc:docMk/>
            <pc:sldMk cId="215058580" sldId="265"/>
            <ac:picMk id="5" creationId="{14E33014-0945-17BA-EEF8-E96C3615A748}"/>
          </ac:picMkLst>
        </pc:picChg>
        <pc:picChg chg="add del">
          <ac:chgData name="Janis Graf" userId="fdbe3b7f96d1ae6b" providerId="LiveId" clId="{1ED5080C-4BA3-4813-9157-2943A869C67E}" dt="2024-05-24T20:02:34.708" v="957" actId="22"/>
          <ac:picMkLst>
            <pc:docMk/>
            <pc:sldMk cId="215058580" sldId="265"/>
            <ac:picMk id="7" creationId="{581A124F-4FDD-1EB5-69D9-34A3DB3C138D}"/>
          </ac:picMkLst>
        </pc:picChg>
        <pc:picChg chg="add del mod">
          <ac:chgData name="Janis Graf" userId="fdbe3b7f96d1ae6b" providerId="LiveId" clId="{1ED5080C-4BA3-4813-9157-2943A869C67E}" dt="2024-05-24T22:21:49.238" v="1190" actId="478"/>
          <ac:picMkLst>
            <pc:docMk/>
            <pc:sldMk cId="215058580" sldId="265"/>
            <ac:picMk id="13" creationId="{CFB8DA38-F134-F29E-033D-1883512693B6}"/>
          </ac:picMkLst>
        </pc:picChg>
        <pc:picChg chg="add mod">
          <ac:chgData name="Janis Graf" userId="fdbe3b7f96d1ae6b" providerId="LiveId" clId="{1ED5080C-4BA3-4813-9157-2943A869C67E}" dt="2024-05-24T22:49:13.109" v="2192"/>
          <ac:picMkLst>
            <pc:docMk/>
            <pc:sldMk cId="215058580" sldId="265"/>
            <ac:picMk id="14" creationId="{0723E987-187C-7633-03F2-4989B997A7A1}"/>
          </ac:picMkLst>
        </pc:picChg>
      </pc:sldChg>
      <pc:sldChg chg="delSp add del mod">
        <pc:chgData name="Janis Graf" userId="fdbe3b7f96d1ae6b" providerId="LiveId" clId="{1ED5080C-4BA3-4813-9157-2943A869C67E}" dt="2024-05-24T22:08:23.375" v="1058" actId="47"/>
        <pc:sldMkLst>
          <pc:docMk/>
          <pc:sldMk cId="3011197658" sldId="266"/>
        </pc:sldMkLst>
        <pc:graphicFrameChg chg="del">
          <ac:chgData name="Janis Graf" userId="fdbe3b7f96d1ae6b" providerId="LiveId" clId="{1ED5080C-4BA3-4813-9157-2943A869C67E}" dt="2024-05-24T21:59:49.200" v="987" actId="478"/>
          <ac:graphicFrameMkLst>
            <pc:docMk/>
            <pc:sldMk cId="3011197658" sldId="266"/>
            <ac:graphicFrameMk id="4" creationId="{133B16F7-6A6C-044B-DDDD-60B17F5BA647}"/>
          </ac:graphicFrameMkLst>
        </pc:graphicFrameChg>
        <pc:picChg chg="del">
          <ac:chgData name="Janis Graf" userId="fdbe3b7f96d1ae6b" providerId="LiveId" clId="{1ED5080C-4BA3-4813-9157-2943A869C67E}" dt="2024-05-24T20:02:37.875" v="959" actId="478"/>
          <ac:picMkLst>
            <pc:docMk/>
            <pc:sldMk cId="3011197658" sldId="266"/>
            <ac:picMk id="5" creationId="{14E33014-0945-17BA-EEF8-E96C3615A748}"/>
          </ac:picMkLst>
        </pc:picChg>
      </pc:sldChg>
      <pc:sldChg chg="addSp delSp modSp add mod ord">
        <pc:chgData name="Janis Graf" userId="fdbe3b7f96d1ae6b" providerId="LiveId" clId="{1ED5080C-4BA3-4813-9157-2943A869C67E}" dt="2024-05-24T22:54:41.920" v="2241" actId="692"/>
        <pc:sldMkLst>
          <pc:docMk/>
          <pc:sldMk cId="1718538542" sldId="267"/>
        </pc:sldMkLst>
        <pc:graphicFrameChg chg="del mod">
          <ac:chgData name="Janis Graf" userId="fdbe3b7f96d1ae6b" providerId="LiveId" clId="{1ED5080C-4BA3-4813-9157-2943A869C67E}" dt="2024-05-24T21:59:35.795" v="983" actId="478"/>
          <ac:graphicFrameMkLst>
            <pc:docMk/>
            <pc:sldMk cId="1718538542" sldId="267"/>
            <ac:graphicFrameMk id="4" creationId="{133B16F7-6A6C-044B-DDDD-60B17F5BA647}"/>
          </ac:graphicFrameMkLst>
        </pc:graphicFrameChg>
        <pc:graphicFrameChg chg="add del mod">
          <ac:chgData name="Janis Graf" userId="fdbe3b7f96d1ae6b" providerId="LiveId" clId="{1ED5080C-4BA3-4813-9157-2943A869C67E}" dt="2024-05-24T22:11:56.827" v="1067" actId="478"/>
          <ac:graphicFrameMkLst>
            <pc:docMk/>
            <pc:sldMk cId="1718538542" sldId="267"/>
            <ac:graphicFrameMk id="7" creationId="{538BAB27-6061-A733-BA8E-F66A148B8B63}"/>
          </ac:graphicFrameMkLst>
        </pc:graphicFrameChg>
        <pc:graphicFrameChg chg="add mod">
          <ac:chgData name="Janis Graf" userId="fdbe3b7f96d1ae6b" providerId="LiveId" clId="{1ED5080C-4BA3-4813-9157-2943A869C67E}" dt="2024-05-24T22:12:08.067" v="1071"/>
          <ac:graphicFrameMkLst>
            <pc:docMk/>
            <pc:sldMk cId="1718538542" sldId="267"/>
            <ac:graphicFrameMk id="8" creationId="{68E47742-900E-08EB-2340-3C4A8971A9DB}"/>
          </ac:graphicFrameMkLst>
        </pc:graphicFrameChg>
        <pc:picChg chg="del mod modCrop">
          <ac:chgData name="Janis Graf" userId="fdbe3b7f96d1ae6b" providerId="LiveId" clId="{1ED5080C-4BA3-4813-9157-2943A869C67E}" dt="2024-05-24T22:47:02.220" v="2164" actId="21"/>
          <ac:picMkLst>
            <pc:docMk/>
            <pc:sldMk cId="1718538542" sldId="267"/>
            <ac:picMk id="6" creationId="{E7A5243F-8A18-F2A7-9355-FC34FD3B5287}"/>
          </ac:picMkLst>
        </pc:picChg>
        <pc:picChg chg="add del mod">
          <ac:chgData name="Janis Graf" userId="fdbe3b7f96d1ae6b" providerId="LiveId" clId="{1ED5080C-4BA3-4813-9157-2943A869C67E}" dt="2024-05-24T22:48:38.518" v="2182" actId="21"/>
          <ac:picMkLst>
            <pc:docMk/>
            <pc:sldMk cId="1718538542" sldId="267"/>
            <ac:picMk id="9" creationId="{3FECAD79-1157-01F2-80FD-780D109F58F3}"/>
          </ac:picMkLst>
        </pc:picChg>
        <pc:picChg chg="add del mod">
          <ac:chgData name="Janis Graf" userId="fdbe3b7f96d1ae6b" providerId="LiveId" clId="{1ED5080C-4BA3-4813-9157-2943A869C67E}" dt="2024-05-24T22:51:23.797" v="2196" actId="478"/>
          <ac:picMkLst>
            <pc:docMk/>
            <pc:sldMk cId="1718538542" sldId="267"/>
            <ac:picMk id="10" creationId="{425F2783-57D1-BCAF-CED6-506A2D5F8A68}"/>
          </ac:picMkLst>
        </pc:picChg>
        <pc:picChg chg="add mod">
          <ac:chgData name="Janis Graf" userId="fdbe3b7f96d1ae6b" providerId="LiveId" clId="{1ED5080C-4BA3-4813-9157-2943A869C67E}" dt="2024-05-24T22:51:53.894" v="2199" actId="1440"/>
          <ac:picMkLst>
            <pc:docMk/>
            <pc:sldMk cId="1718538542" sldId="267"/>
            <ac:picMk id="12" creationId="{37841175-0B50-5D03-8054-E7F1695CD8D9}"/>
          </ac:picMkLst>
        </pc:picChg>
        <pc:cxnChg chg="add mod">
          <ac:chgData name="Janis Graf" userId="fdbe3b7f96d1ae6b" providerId="LiveId" clId="{1ED5080C-4BA3-4813-9157-2943A869C67E}" dt="2024-05-24T22:54:41.920" v="2241" actId="692"/>
          <ac:cxnSpMkLst>
            <pc:docMk/>
            <pc:sldMk cId="1718538542" sldId="267"/>
            <ac:cxnSpMk id="14" creationId="{59C1D45F-6F9B-37B9-823E-02E89C154AFB}"/>
          </ac:cxnSpMkLst>
        </pc:cxnChg>
      </pc:sldChg>
      <pc:sldChg chg="addSp delSp modSp add mod">
        <pc:chgData name="Janis Graf" userId="fdbe3b7f96d1ae6b" providerId="LiveId" clId="{1ED5080C-4BA3-4813-9157-2943A869C67E}" dt="2024-05-24T22:45:35.885" v="2159" actId="207"/>
        <pc:sldMkLst>
          <pc:docMk/>
          <pc:sldMk cId="1596482668" sldId="268"/>
        </pc:sldMkLst>
        <pc:spChg chg="add del mod">
          <ac:chgData name="Janis Graf" userId="fdbe3b7f96d1ae6b" providerId="LiveId" clId="{1ED5080C-4BA3-4813-9157-2943A869C67E}" dt="2024-05-24T22:44:45.753" v="2154" actId="478"/>
          <ac:spMkLst>
            <pc:docMk/>
            <pc:sldMk cId="1596482668" sldId="268"/>
            <ac:spMk id="8" creationId="{4801557C-F7A0-E080-92AD-D320B188232B}"/>
          </ac:spMkLst>
        </pc:spChg>
        <pc:graphicFrameChg chg="add del mod">
          <ac:chgData name="Janis Graf" userId="fdbe3b7f96d1ae6b" providerId="LiveId" clId="{1ED5080C-4BA3-4813-9157-2943A869C67E}" dt="2024-05-24T22:00:58.234" v="1005" actId="478"/>
          <ac:graphicFrameMkLst>
            <pc:docMk/>
            <pc:sldMk cId="1596482668" sldId="268"/>
            <ac:graphicFrameMk id="2" creationId="{C19EA58D-39DA-9898-4D78-9CFEAD705B24}"/>
          </ac:graphicFrameMkLst>
        </pc:graphicFrameChg>
        <pc:graphicFrameChg chg="del mod">
          <ac:chgData name="Janis Graf" userId="fdbe3b7f96d1ae6b" providerId="LiveId" clId="{1ED5080C-4BA3-4813-9157-2943A869C67E}" dt="2024-05-24T21:59:25.441" v="979" actId="478"/>
          <ac:graphicFrameMkLst>
            <pc:docMk/>
            <pc:sldMk cId="1596482668" sldId="268"/>
            <ac:graphicFrameMk id="4" creationId="{133B16F7-6A6C-044B-DDDD-60B17F5BA647}"/>
          </ac:graphicFrameMkLst>
        </pc:graphicFrameChg>
        <pc:graphicFrameChg chg="add mod">
          <ac:chgData name="Janis Graf" userId="fdbe3b7f96d1ae6b" providerId="LiveId" clId="{1ED5080C-4BA3-4813-9157-2943A869C67E}" dt="2024-05-24T22:05:19.117" v="1027" actId="207"/>
          <ac:graphicFrameMkLst>
            <pc:docMk/>
            <pc:sldMk cId="1596482668" sldId="268"/>
            <ac:graphicFrameMk id="7" creationId="{067A6021-6DA6-1526-398B-1444BC906CBF}"/>
          </ac:graphicFrameMkLst>
        </pc:graphicFrameChg>
        <pc:graphicFrameChg chg="add del modGraphic">
          <ac:chgData name="Janis Graf" userId="fdbe3b7f96d1ae6b" providerId="LiveId" clId="{1ED5080C-4BA3-4813-9157-2943A869C67E}" dt="2024-05-24T22:40:13.499" v="2099" actId="478"/>
          <ac:graphicFrameMkLst>
            <pc:docMk/>
            <pc:sldMk cId="1596482668" sldId="268"/>
            <ac:graphicFrameMk id="9" creationId="{D7EA034E-A9C1-CDB5-6784-3FC6D508F7E2}"/>
          </ac:graphicFrameMkLst>
        </pc:graphicFrameChg>
        <pc:graphicFrameChg chg="add del mod modGraphic">
          <ac:chgData name="Janis Graf" userId="fdbe3b7f96d1ae6b" providerId="LiveId" clId="{1ED5080C-4BA3-4813-9157-2943A869C67E}" dt="2024-05-24T22:40:32.717" v="2102" actId="1032"/>
          <ac:graphicFrameMkLst>
            <pc:docMk/>
            <pc:sldMk cId="1596482668" sldId="268"/>
            <ac:graphicFrameMk id="12" creationId="{F3241F56-A611-FE62-7FB3-E1B73AD4CB3E}"/>
          </ac:graphicFrameMkLst>
        </pc:graphicFrameChg>
        <pc:graphicFrameChg chg="add mod modGraphic">
          <ac:chgData name="Janis Graf" userId="fdbe3b7f96d1ae6b" providerId="LiveId" clId="{1ED5080C-4BA3-4813-9157-2943A869C67E}" dt="2024-05-24T22:45:35.885" v="2159" actId="207"/>
          <ac:graphicFrameMkLst>
            <pc:docMk/>
            <pc:sldMk cId="1596482668" sldId="268"/>
            <ac:graphicFrameMk id="13" creationId="{CEE9AF50-4A32-762E-2C7D-6D396913B78F}"/>
          </ac:graphicFrameMkLst>
        </pc:graphicFrameChg>
      </pc:sldChg>
      <pc:sldChg chg="addSp delSp modSp add mod">
        <pc:chgData name="Janis Graf" userId="fdbe3b7f96d1ae6b" providerId="LiveId" clId="{1ED5080C-4BA3-4813-9157-2943A869C67E}" dt="2024-05-24T22:46:05.155" v="2163" actId="1076"/>
        <pc:sldMkLst>
          <pc:docMk/>
          <pc:sldMk cId="1196649630" sldId="269"/>
        </pc:sldMkLst>
        <pc:graphicFrameChg chg="del mod">
          <ac:chgData name="Janis Graf" userId="fdbe3b7f96d1ae6b" providerId="LiveId" clId="{1ED5080C-4BA3-4813-9157-2943A869C67E}" dt="2024-05-24T21:59:32.510" v="982" actId="478"/>
          <ac:graphicFrameMkLst>
            <pc:docMk/>
            <pc:sldMk cId="1196649630" sldId="269"/>
            <ac:graphicFrameMk id="4" creationId="{133B16F7-6A6C-044B-DDDD-60B17F5BA647}"/>
          </ac:graphicFrameMkLst>
        </pc:graphicFrameChg>
        <pc:graphicFrameChg chg="add mod">
          <ac:chgData name="Janis Graf" userId="fdbe3b7f96d1ae6b" providerId="LiveId" clId="{1ED5080C-4BA3-4813-9157-2943A869C67E}" dt="2024-05-24T22:05:28.416" v="1030" actId="207"/>
          <ac:graphicFrameMkLst>
            <pc:docMk/>
            <pc:sldMk cId="1196649630" sldId="269"/>
            <ac:graphicFrameMk id="6" creationId="{179033E4-43AE-A9C7-D469-EBB81578E9E7}"/>
          </ac:graphicFrameMkLst>
        </pc:graphicFrameChg>
        <pc:picChg chg="add mod">
          <ac:chgData name="Janis Graf" userId="fdbe3b7f96d1ae6b" providerId="LiveId" clId="{1ED5080C-4BA3-4813-9157-2943A869C67E}" dt="2024-05-24T22:46:05.155" v="2163" actId="1076"/>
          <ac:picMkLst>
            <pc:docMk/>
            <pc:sldMk cId="1196649630" sldId="269"/>
            <ac:picMk id="8" creationId="{5F424E1C-3AE0-4444-5FDC-E8F21C9D1F41}"/>
          </ac:picMkLst>
        </pc:picChg>
      </pc:sldChg>
      <pc:sldChg chg="addSp modSp add">
        <pc:chgData name="Janis Graf" userId="fdbe3b7f96d1ae6b" providerId="LiveId" clId="{1ED5080C-4BA3-4813-9157-2943A869C67E}" dt="2024-05-24T22:13:09.226" v="1082"/>
        <pc:sldMkLst>
          <pc:docMk/>
          <pc:sldMk cId="2276772992" sldId="270"/>
        </pc:sldMkLst>
        <pc:picChg chg="add mod">
          <ac:chgData name="Janis Graf" userId="fdbe3b7f96d1ae6b" providerId="LiveId" clId="{1ED5080C-4BA3-4813-9157-2943A869C67E}" dt="2024-05-24T22:13:09.226" v="1082"/>
          <ac:picMkLst>
            <pc:docMk/>
            <pc:sldMk cId="2276772992" sldId="270"/>
            <ac:picMk id="7" creationId="{5BB0E7A1-3976-3EDC-C809-A4DB4D10B7A7}"/>
          </ac:picMkLst>
        </pc:picChg>
      </pc:sldChg>
      <pc:sldChg chg="addSp modSp add">
        <pc:chgData name="Janis Graf" userId="fdbe3b7f96d1ae6b" providerId="LiveId" clId="{1ED5080C-4BA3-4813-9157-2943A869C67E}" dt="2024-05-24T22:13:25.117" v="1083"/>
        <pc:sldMkLst>
          <pc:docMk/>
          <pc:sldMk cId="1860270024" sldId="271"/>
        </pc:sldMkLst>
        <pc:picChg chg="add mod">
          <ac:chgData name="Janis Graf" userId="fdbe3b7f96d1ae6b" providerId="LiveId" clId="{1ED5080C-4BA3-4813-9157-2943A869C67E}" dt="2024-05-24T22:13:25.117" v="1083"/>
          <ac:picMkLst>
            <pc:docMk/>
            <pc:sldMk cId="1860270024" sldId="271"/>
            <ac:picMk id="7" creationId="{1050A454-3082-0801-BD52-8A8365F3CEC5}"/>
          </ac:picMkLst>
        </pc:picChg>
      </pc:sldChg>
      <pc:sldChg chg="addSp delSp modSp add mod">
        <pc:chgData name="Janis Graf" userId="fdbe3b7f96d1ae6b" providerId="LiveId" clId="{1ED5080C-4BA3-4813-9157-2943A869C67E}" dt="2024-05-24T22:14:39.784" v="1093"/>
        <pc:sldMkLst>
          <pc:docMk/>
          <pc:sldMk cId="4254963894" sldId="272"/>
        </pc:sldMkLst>
        <pc:graphicFrameChg chg="del mod">
          <ac:chgData name="Janis Graf" userId="fdbe3b7f96d1ae6b" providerId="LiveId" clId="{1ED5080C-4BA3-4813-9157-2943A869C67E}" dt="2024-05-24T22:14:34.597" v="1092" actId="478"/>
          <ac:graphicFrameMkLst>
            <pc:docMk/>
            <pc:sldMk cId="4254963894" sldId="272"/>
            <ac:graphicFrameMk id="6" creationId="{179033E4-43AE-A9C7-D469-EBB81578E9E7}"/>
          </ac:graphicFrameMkLst>
        </pc:graphicFrameChg>
        <pc:graphicFrameChg chg="add mod">
          <ac:chgData name="Janis Graf" userId="fdbe3b7f96d1ae6b" providerId="LiveId" clId="{1ED5080C-4BA3-4813-9157-2943A869C67E}" dt="2024-05-24T22:14:39.784" v="1093"/>
          <ac:graphicFrameMkLst>
            <pc:docMk/>
            <pc:sldMk cId="4254963894" sldId="272"/>
            <ac:graphicFrameMk id="8" creationId="{E7D8ACB4-F234-9FA3-B6C2-8B694C65EF2F}"/>
          </ac:graphicFrameMkLst>
        </pc:graphicFrameChg>
        <pc:picChg chg="add mod">
          <ac:chgData name="Janis Graf" userId="fdbe3b7f96d1ae6b" providerId="LiveId" clId="{1ED5080C-4BA3-4813-9157-2943A869C67E}" dt="2024-05-24T22:14:02.619" v="1089" actId="14100"/>
          <ac:picMkLst>
            <pc:docMk/>
            <pc:sldMk cId="4254963894" sldId="272"/>
            <ac:picMk id="7" creationId="{BEF6FC04-0F9B-59B6-E243-CA66297F9645}"/>
          </ac:picMkLst>
        </pc:picChg>
      </pc:sldChg>
      <pc:sldChg chg="addSp delSp modSp add mod">
        <pc:chgData name="Janis Graf" userId="fdbe3b7f96d1ae6b" providerId="LiveId" clId="{1ED5080C-4BA3-4813-9157-2943A869C67E}" dt="2024-05-24T22:17:46.182" v="1106" actId="14100"/>
        <pc:sldMkLst>
          <pc:docMk/>
          <pc:sldMk cId="1013316002" sldId="273"/>
        </pc:sldMkLst>
        <pc:graphicFrameChg chg="mod">
          <ac:chgData name="Janis Graf" userId="fdbe3b7f96d1ae6b" providerId="LiveId" clId="{1ED5080C-4BA3-4813-9157-2943A869C67E}" dt="2024-05-24T22:06:34.167" v="1044" actId="207"/>
          <ac:graphicFrameMkLst>
            <pc:docMk/>
            <pc:sldMk cId="1013316002" sldId="273"/>
            <ac:graphicFrameMk id="6" creationId="{179033E4-43AE-A9C7-D469-EBB81578E9E7}"/>
          </ac:graphicFrameMkLst>
        </pc:graphicFrameChg>
        <pc:picChg chg="add del mod">
          <ac:chgData name="Janis Graf" userId="fdbe3b7f96d1ae6b" providerId="LiveId" clId="{1ED5080C-4BA3-4813-9157-2943A869C67E}" dt="2024-05-24T22:17:27.785" v="1102" actId="478"/>
          <ac:picMkLst>
            <pc:docMk/>
            <pc:sldMk cId="1013316002" sldId="273"/>
            <ac:picMk id="7" creationId="{17C8F236-137D-28E2-5843-B1CE15368440}"/>
          </ac:picMkLst>
        </pc:picChg>
        <pc:picChg chg="add mod">
          <ac:chgData name="Janis Graf" userId="fdbe3b7f96d1ae6b" providerId="LiveId" clId="{1ED5080C-4BA3-4813-9157-2943A869C67E}" dt="2024-05-24T22:17:46.182" v="1106" actId="14100"/>
          <ac:picMkLst>
            <pc:docMk/>
            <pc:sldMk cId="1013316002" sldId="273"/>
            <ac:picMk id="9" creationId="{B945ABE6-E771-0F24-ADDA-59F1C422FA87}"/>
          </ac:picMkLst>
        </pc:picChg>
      </pc:sldChg>
      <pc:sldChg chg="addSp modSp add mod">
        <pc:chgData name="Janis Graf" userId="fdbe3b7f96d1ae6b" providerId="LiveId" clId="{1ED5080C-4BA3-4813-9157-2943A869C67E}" dt="2024-05-24T22:18:12.874" v="1110" actId="14100"/>
        <pc:sldMkLst>
          <pc:docMk/>
          <pc:sldMk cId="1161060779" sldId="274"/>
        </pc:sldMkLst>
        <pc:graphicFrameChg chg="mod">
          <ac:chgData name="Janis Graf" userId="fdbe3b7f96d1ae6b" providerId="LiveId" clId="{1ED5080C-4BA3-4813-9157-2943A869C67E}" dt="2024-05-24T22:06:48.598" v="1046" actId="207"/>
          <ac:graphicFrameMkLst>
            <pc:docMk/>
            <pc:sldMk cId="1161060779" sldId="274"/>
            <ac:graphicFrameMk id="6" creationId="{179033E4-43AE-A9C7-D469-EBB81578E9E7}"/>
          </ac:graphicFrameMkLst>
        </pc:graphicFrameChg>
        <pc:picChg chg="add mod">
          <ac:chgData name="Janis Graf" userId="fdbe3b7f96d1ae6b" providerId="LiveId" clId="{1ED5080C-4BA3-4813-9157-2943A869C67E}" dt="2024-05-24T22:18:12.874" v="1110" actId="14100"/>
          <ac:picMkLst>
            <pc:docMk/>
            <pc:sldMk cId="1161060779" sldId="274"/>
            <ac:picMk id="7" creationId="{10525F21-F3D0-C9FA-A805-07335B927BA0}"/>
          </ac:picMkLst>
        </pc:picChg>
      </pc:sldChg>
      <pc:sldChg chg="addSp modSp add mod">
        <pc:chgData name="Janis Graf" userId="fdbe3b7f96d1ae6b" providerId="LiveId" clId="{1ED5080C-4BA3-4813-9157-2943A869C67E}" dt="2024-05-24T22:22:08.428" v="1194" actId="1076"/>
        <pc:sldMkLst>
          <pc:docMk/>
          <pc:sldMk cId="2705654449" sldId="275"/>
        </pc:sldMkLst>
        <pc:graphicFrameChg chg="mod">
          <ac:chgData name="Janis Graf" userId="fdbe3b7f96d1ae6b" providerId="LiveId" clId="{1ED5080C-4BA3-4813-9157-2943A869C67E}" dt="2024-05-24T22:06:56.308" v="1048" actId="207"/>
          <ac:graphicFrameMkLst>
            <pc:docMk/>
            <pc:sldMk cId="2705654449" sldId="275"/>
            <ac:graphicFrameMk id="6" creationId="{179033E4-43AE-A9C7-D469-EBB81578E9E7}"/>
          </ac:graphicFrameMkLst>
        </pc:graphicFrameChg>
        <pc:picChg chg="add mod">
          <ac:chgData name="Janis Graf" userId="fdbe3b7f96d1ae6b" providerId="LiveId" clId="{1ED5080C-4BA3-4813-9157-2943A869C67E}" dt="2024-05-24T22:22:08.428" v="1194" actId="1076"/>
          <ac:picMkLst>
            <pc:docMk/>
            <pc:sldMk cId="2705654449" sldId="275"/>
            <ac:picMk id="7" creationId="{CE01428B-F668-1BBF-4EED-19E5130A89A2}"/>
          </ac:picMkLst>
        </pc:picChg>
      </pc:sldChg>
      <pc:sldChg chg="addSp modSp add mod">
        <pc:chgData name="Janis Graf" userId="fdbe3b7f96d1ae6b" providerId="LiveId" clId="{1ED5080C-4BA3-4813-9157-2943A869C67E}" dt="2024-05-24T22:26:23.819" v="1490" actId="20577"/>
        <pc:sldMkLst>
          <pc:docMk/>
          <pc:sldMk cId="1394477924" sldId="276"/>
        </pc:sldMkLst>
        <pc:spChg chg="add mod">
          <ac:chgData name="Janis Graf" userId="fdbe3b7f96d1ae6b" providerId="LiveId" clId="{1ED5080C-4BA3-4813-9157-2943A869C67E}" dt="2024-05-24T22:25:00.137" v="1323" actId="14100"/>
          <ac:spMkLst>
            <pc:docMk/>
            <pc:sldMk cId="1394477924" sldId="276"/>
            <ac:spMk id="4" creationId="{75F90843-E6CE-B7C3-6A0A-60456E2CC3E1}"/>
          </ac:spMkLst>
        </pc:spChg>
        <pc:spChg chg="add mod">
          <ac:chgData name="Janis Graf" userId="fdbe3b7f96d1ae6b" providerId="LiveId" clId="{1ED5080C-4BA3-4813-9157-2943A869C67E}" dt="2024-05-24T22:26:23.819" v="1490" actId="20577"/>
          <ac:spMkLst>
            <pc:docMk/>
            <pc:sldMk cId="1394477924" sldId="276"/>
            <ac:spMk id="7" creationId="{14935D7E-E03A-B42E-588E-5EC05F41E186}"/>
          </ac:spMkLst>
        </pc:spChg>
        <pc:graphicFrameChg chg="mod">
          <ac:chgData name="Janis Graf" userId="fdbe3b7f96d1ae6b" providerId="LiveId" clId="{1ED5080C-4BA3-4813-9157-2943A869C67E}" dt="2024-05-24T22:07:06.276" v="1051" actId="207"/>
          <ac:graphicFrameMkLst>
            <pc:docMk/>
            <pc:sldMk cId="1394477924" sldId="276"/>
            <ac:graphicFrameMk id="6" creationId="{179033E4-43AE-A9C7-D469-EBB81578E9E7}"/>
          </ac:graphicFrameMkLst>
        </pc:graphicFrameChg>
      </pc:sldChg>
      <pc:sldChg chg="addSp delSp modSp new mod">
        <pc:chgData name="Janis Graf" userId="fdbe3b7f96d1ae6b" providerId="LiveId" clId="{1ED5080C-4BA3-4813-9157-2943A869C67E}" dt="2024-05-24T23:22:16.514" v="2462" actId="20577"/>
        <pc:sldMkLst>
          <pc:docMk/>
          <pc:sldMk cId="877759327" sldId="277"/>
        </pc:sldMkLst>
        <pc:spChg chg="mod">
          <ac:chgData name="Janis Graf" userId="fdbe3b7f96d1ae6b" providerId="LiveId" clId="{1ED5080C-4BA3-4813-9157-2943A869C67E}" dt="2024-05-24T23:22:16.514" v="2462" actId="20577"/>
          <ac:spMkLst>
            <pc:docMk/>
            <pc:sldMk cId="877759327" sldId="277"/>
            <ac:spMk id="4" creationId="{40C06DCD-E012-AC01-3BC9-614CF549A800}"/>
          </ac:spMkLst>
        </pc:spChg>
        <pc:spChg chg="add mod">
          <ac:chgData name="Janis Graf" userId="fdbe3b7f96d1ae6b" providerId="LiveId" clId="{1ED5080C-4BA3-4813-9157-2943A869C67E}" dt="2024-05-24T23:08:59.675" v="2293" actId="1076"/>
          <ac:spMkLst>
            <pc:docMk/>
            <pc:sldMk cId="877759327" sldId="277"/>
            <ac:spMk id="5" creationId="{FB80AA04-970C-20E5-980E-26F7C5CF9632}"/>
          </ac:spMkLst>
        </pc:spChg>
        <pc:spChg chg="add mod">
          <ac:chgData name="Janis Graf" userId="fdbe3b7f96d1ae6b" providerId="LiveId" clId="{1ED5080C-4BA3-4813-9157-2943A869C67E}" dt="2024-05-24T22:28:32.342" v="1583" actId="20577"/>
          <ac:spMkLst>
            <pc:docMk/>
            <pc:sldMk cId="877759327" sldId="277"/>
            <ac:spMk id="6" creationId="{E2CAE926-F833-F148-2BA8-BE1A020726C4}"/>
          </ac:spMkLst>
        </pc:spChg>
        <pc:spChg chg="add del mod">
          <ac:chgData name="Janis Graf" userId="fdbe3b7f96d1ae6b" providerId="LiveId" clId="{1ED5080C-4BA3-4813-9157-2943A869C67E}" dt="2024-05-24T23:15:17.431" v="2360"/>
          <ac:spMkLst>
            <pc:docMk/>
            <pc:sldMk cId="877759327" sldId="277"/>
            <ac:spMk id="7" creationId="{DEEF32EC-B130-E374-740C-32B8D3EB9F0C}"/>
          </ac:spMkLst>
        </pc:spChg>
        <pc:spChg chg="add del mod">
          <ac:chgData name="Janis Graf" userId="fdbe3b7f96d1ae6b" providerId="LiveId" clId="{1ED5080C-4BA3-4813-9157-2943A869C67E}" dt="2024-05-24T23:15:17.431" v="2360"/>
          <ac:spMkLst>
            <pc:docMk/>
            <pc:sldMk cId="877759327" sldId="277"/>
            <ac:spMk id="8" creationId="{79929934-E78B-A4AB-7A21-E9E83D22A070}"/>
          </ac:spMkLst>
        </pc:spChg>
        <pc:spChg chg="add del mod">
          <ac:chgData name="Janis Graf" userId="fdbe3b7f96d1ae6b" providerId="LiveId" clId="{1ED5080C-4BA3-4813-9157-2943A869C67E}" dt="2024-05-24T23:15:20.930" v="2362"/>
          <ac:spMkLst>
            <pc:docMk/>
            <pc:sldMk cId="877759327" sldId="277"/>
            <ac:spMk id="9" creationId="{9FC772FA-9225-67EF-EDF5-B2110EE3FE63}"/>
          </ac:spMkLst>
        </pc:spChg>
        <pc:spChg chg="add del mod">
          <ac:chgData name="Janis Graf" userId="fdbe3b7f96d1ae6b" providerId="LiveId" clId="{1ED5080C-4BA3-4813-9157-2943A869C67E}" dt="2024-05-24T23:15:20.930" v="2362"/>
          <ac:spMkLst>
            <pc:docMk/>
            <pc:sldMk cId="877759327" sldId="277"/>
            <ac:spMk id="10" creationId="{5EA93C63-E444-4535-28D9-4FA0A74F16F6}"/>
          </ac:spMkLst>
        </pc:spChg>
        <pc:spChg chg="add mod">
          <ac:chgData name="Janis Graf" userId="fdbe3b7f96d1ae6b" providerId="LiveId" clId="{1ED5080C-4BA3-4813-9157-2943A869C67E}" dt="2024-05-24T23:17:41.715" v="2388" actId="1076"/>
          <ac:spMkLst>
            <pc:docMk/>
            <pc:sldMk cId="877759327" sldId="277"/>
            <ac:spMk id="11" creationId="{7DDD5394-826F-40DE-EA2B-E65F477E79BE}"/>
          </ac:spMkLst>
        </pc:spChg>
        <pc:spChg chg="add mod">
          <ac:chgData name="Janis Graf" userId="fdbe3b7f96d1ae6b" providerId="LiveId" clId="{1ED5080C-4BA3-4813-9157-2943A869C67E}" dt="2024-05-24T23:17:55.656" v="2393" actId="27636"/>
          <ac:spMkLst>
            <pc:docMk/>
            <pc:sldMk cId="877759327" sldId="277"/>
            <ac:spMk id="12" creationId="{111F1E1F-B760-A92D-BA1B-C1FCC0F738D1}"/>
          </ac:spMkLst>
        </pc:spChg>
        <pc:spChg chg="add del mod">
          <ac:chgData name="Janis Graf" userId="fdbe3b7f96d1ae6b" providerId="LiveId" clId="{1ED5080C-4BA3-4813-9157-2943A869C67E}" dt="2024-05-24T23:15:53.796" v="2370"/>
          <ac:spMkLst>
            <pc:docMk/>
            <pc:sldMk cId="877759327" sldId="277"/>
            <ac:spMk id="13" creationId="{E367F55A-7F21-4EDA-27E7-700D4ADA6137}"/>
          </ac:spMkLst>
        </pc:spChg>
      </pc:sldChg>
      <pc:sldChg chg="addSp delSp modSp add mod">
        <pc:chgData name="Janis Graf" userId="fdbe3b7f96d1ae6b" providerId="LiveId" clId="{1ED5080C-4BA3-4813-9157-2943A869C67E}" dt="2024-05-24T22:15:06.847" v="1098" actId="14100"/>
        <pc:sldMkLst>
          <pc:docMk/>
          <pc:sldMk cId="3356775064" sldId="278"/>
        </pc:sldMkLst>
        <pc:picChg chg="del">
          <ac:chgData name="Janis Graf" userId="fdbe3b7f96d1ae6b" providerId="LiveId" clId="{1ED5080C-4BA3-4813-9157-2943A869C67E}" dt="2024-05-24T22:14:28.247" v="1091" actId="478"/>
          <ac:picMkLst>
            <pc:docMk/>
            <pc:sldMk cId="3356775064" sldId="278"/>
            <ac:picMk id="7" creationId="{BEF6FC04-0F9B-59B6-E243-CA66297F9645}"/>
          </ac:picMkLst>
        </pc:picChg>
        <pc:picChg chg="add mod">
          <ac:chgData name="Janis Graf" userId="fdbe3b7f96d1ae6b" providerId="LiveId" clId="{1ED5080C-4BA3-4813-9157-2943A869C67E}" dt="2024-05-24T22:15:06.847" v="1098" actId="14100"/>
          <ac:picMkLst>
            <pc:docMk/>
            <pc:sldMk cId="3356775064" sldId="278"/>
            <ac:picMk id="8" creationId="{B4F4D482-3540-9067-D735-FC3799D322ED}"/>
          </ac:picMkLst>
        </pc:picChg>
      </pc:sldChg>
      <pc:sldChg chg="delSp modSp add mod">
        <pc:chgData name="Janis Graf" userId="fdbe3b7f96d1ae6b" providerId="LiveId" clId="{1ED5080C-4BA3-4813-9157-2943A869C67E}" dt="2024-05-24T22:55:23.937" v="2257" actId="1035"/>
        <pc:sldMkLst>
          <pc:docMk/>
          <pc:sldMk cId="2762150096" sldId="279"/>
        </pc:sldMkLst>
        <pc:picChg chg="mod">
          <ac:chgData name="Janis Graf" userId="fdbe3b7f96d1ae6b" providerId="LiveId" clId="{1ED5080C-4BA3-4813-9157-2943A869C67E}" dt="2024-05-24T22:55:23.937" v="2257" actId="1035"/>
          <ac:picMkLst>
            <pc:docMk/>
            <pc:sldMk cId="2762150096" sldId="279"/>
            <ac:picMk id="10" creationId="{425F2783-57D1-BCAF-CED6-506A2D5F8A68}"/>
          </ac:picMkLst>
        </pc:picChg>
        <pc:picChg chg="del">
          <ac:chgData name="Janis Graf" userId="fdbe3b7f96d1ae6b" providerId="LiveId" clId="{1ED5080C-4BA3-4813-9157-2943A869C67E}" dt="2024-05-24T22:51:21.649" v="2195" actId="478"/>
          <ac:picMkLst>
            <pc:docMk/>
            <pc:sldMk cId="2762150096" sldId="279"/>
            <ac:picMk id="12" creationId="{37841175-0B50-5D03-8054-E7F1695CD8D9}"/>
          </ac:picMkLst>
        </pc:picChg>
      </pc:sldChg>
      <pc:sldChg chg="addSp delSp modSp add mod">
        <pc:chgData name="Janis Graf" userId="fdbe3b7f96d1ae6b" providerId="LiveId" clId="{1ED5080C-4BA3-4813-9157-2943A869C67E}" dt="2024-05-24T23:08:40.092" v="2292" actId="403"/>
        <pc:sldMkLst>
          <pc:docMk/>
          <pc:sldMk cId="1677238711" sldId="280"/>
        </pc:sldMkLst>
        <pc:spChg chg="add mod">
          <ac:chgData name="Janis Graf" userId="fdbe3b7f96d1ae6b" providerId="LiveId" clId="{1ED5080C-4BA3-4813-9157-2943A869C67E}" dt="2024-05-24T23:08:32.184" v="2291" actId="1076"/>
          <ac:spMkLst>
            <pc:docMk/>
            <pc:sldMk cId="1677238711" sldId="280"/>
            <ac:spMk id="4" creationId="{2C491044-F1FB-0785-301D-AF78D16C88CE}"/>
          </ac:spMkLst>
        </pc:spChg>
        <pc:spChg chg="add del">
          <ac:chgData name="Janis Graf" userId="fdbe3b7f96d1ae6b" providerId="LiveId" clId="{1ED5080C-4BA3-4813-9157-2943A869C67E}" dt="2024-05-24T23:02:20.099" v="2276" actId="22"/>
          <ac:spMkLst>
            <pc:docMk/>
            <pc:sldMk cId="1677238711" sldId="280"/>
            <ac:spMk id="9" creationId="{ED9DB4DC-FA8E-FE7D-8AF5-893008129C77}"/>
          </ac:spMkLst>
        </pc:spChg>
        <pc:spChg chg="add mod">
          <ac:chgData name="Janis Graf" userId="fdbe3b7f96d1ae6b" providerId="LiveId" clId="{1ED5080C-4BA3-4813-9157-2943A869C67E}" dt="2024-05-24T23:08:40.092" v="2292" actId="403"/>
          <ac:spMkLst>
            <pc:docMk/>
            <pc:sldMk cId="1677238711" sldId="280"/>
            <ac:spMk id="10" creationId="{57CC388D-2F16-DE7D-5450-FA9C1A37969D}"/>
          </ac:spMkLst>
        </pc:spChg>
        <pc:picChg chg="mod">
          <ac:chgData name="Janis Graf" userId="fdbe3b7f96d1ae6b" providerId="LiveId" clId="{1ED5080C-4BA3-4813-9157-2943A869C67E}" dt="2024-05-24T22:59:38.907" v="2273" actId="1076"/>
          <ac:picMkLst>
            <pc:docMk/>
            <pc:sldMk cId="1677238711" sldId="280"/>
            <ac:picMk id="7" creationId="{CE01428B-F668-1BBF-4EED-19E5130A89A2}"/>
          </ac:picMkLst>
        </pc:picChg>
      </pc:sldChg>
      <pc:sldChg chg="addSp delSp modSp add del mod ord">
        <pc:chgData name="Janis Graf" userId="fdbe3b7f96d1ae6b" providerId="LiveId" clId="{1ED5080C-4BA3-4813-9157-2943A869C67E}" dt="2024-05-25T10:32:35.936" v="2654" actId="1035"/>
        <pc:sldMkLst>
          <pc:docMk/>
          <pc:sldMk cId="1771691591" sldId="281"/>
        </pc:sldMkLst>
        <pc:spChg chg="del">
          <ac:chgData name="Janis Graf" userId="fdbe3b7f96d1ae6b" providerId="LiveId" clId="{1ED5080C-4BA3-4813-9157-2943A869C67E}" dt="2024-05-24T23:22:25.458" v="2465" actId="478"/>
          <ac:spMkLst>
            <pc:docMk/>
            <pc:sldMk cId="1771691591" sldId="281"/>
            <ac:spMk id="4" creationId="{40C06DCD-E012-AC01-3BC9-614CF549A800}"/>
          </ac:spMkLst>
        </pc:spChg>
        <pc:spChg chg="mod">
          <ac:chgData name="Janis Graf" userId="fdbe3b7f96d1ae6b" providerId="LiveId" clId="{1ED5080C-4BA3-4813-9157-2943A869C67E}" dt="2024-05-24T23:24:21.835" v="2526" actId="1076"/>
          <ac:spMkLst>
            <pc:docMk/>
            <pc:sldMk cId="1771691591" sldId="281"/>
            <ac:spMk id="5" creationId="{FB80AA04-970C-20E5-980E-26F7C5CF9632}"/>
          </ac:spMkLst>
        </pc:spChg>
        <pc:spChg chg="add mod">
          <ac:chgData name="Janis Graf" userId="fdbe3b7f96d1ae6b" providerId="LiveId" clId="{1ED5080C-4BA3-4813-9157-2943A869C67E}" dt="2024-05-25T10:32:35.936" v="2654" actId="1035"/>
          <ac:spMkLst>
            <pc:docMk/>
            <pc:sldMk cId="1771691591" sldId="281"/>
            <ac:spMk id="6" creationId="{2E5FA44E-3172-C4F8-7036-86E79E23CB91}"/>
          </ac:spMkLst>
        </pc:spChg>
        <pc:spChg chg="del">
          <ac:chgData name="Janis Graf" userId="fdbe3b7f96d1ae6b" providerId="LiveId" clId="{1ED5080C-4BA3-4813-9157-2943A869C67E}" dt="2024-05-24T23:22:28.530" v="2467" actId="478"/>
          <ac:spMkLst>
            <pc:docMk/>
            <pc:sldMk cId="1771691591" sldId="281"/>
            <ac:spMk id="6" creationId="{E2CAE926-F833-F148-2BA8-BE1A020726C4}"/>
          </ac:spMkLst>
        </pc:spChg>
        <pc:spChg chg="add mod">
          <ac:chgData name="Janis Graf" userId="fdbe3b7f96d1ae6b" providerId="LiveId" clId="{1ED5080C-4BA3-4813-9157-2943A869C67E}" dt="2024-05-24T23:22:25.806" v="2466"/>
          <ac:spMkLst>
            <pc:docMk/>
            <pc:sldMk cId="1771691591" sldId="281"/>
            <ac:spMk id="7" creationId="{E2FFC1B0-5F22-B463-546D-31747F3B1A88}"/>
          </ac:spMkLst>
        </pc:spChg>
        <pc:picChg chg="add mod">
          <ac:chgData name="Janis Graf" userId="fdbe3b7f96d1ae6b" providerId="LiveId" clId="{1ED5080C-4BA3-4813-9157-2943A869C67E}" dt="2024-05-25T10:32:35.936" v="2654" actId="1035"/>
          <ac:picMkLst>
            <pc:docMk/>
            <pc:sldMk cId="1771691591" sldId="281"/>
            <ac:picMk id="4" creationId="{943EC1B9-2DCA-CC5F-3081-81E67BBAEDA6}"/>
          </ac:picMkLst>
        </pc:picChg>
        <pc:picChg chg="add del mod">
          <ac:chgData name="Janis Graf" userId="fdbe3b7f96d1ae6b" providerId="LiveId" clId="{1ED5080C-4BA3-4813-9157-2943A869C67E}" dt="2024-05-25T10:31:57.942" v="2634" actId="478"/>
          <ac:picMkLst>
            <pc:docMk/>
            <pc:sldMk cId="1771691591" sldId="281"/>
            <ac:picMk id="9" creationId="{84DF7D46-ED7F-26ED-DE23-F4913C16A5F0}"/>
          </ac:picMkLst>
        </pc:picChg>
      </pc:sldChg>
      <pc:sldMasterChg chg="addSp delSp modSp mod modTransition setBg delSldLayout modSldLayout">
        <pc:chgData name="Janis Graf" userId="fdbe3b7f96d1ae6b" providerId="LiveId" clId="{1ED5080C-4BA3-4813-9157-2943A869C67E}" dt="2024-05-24T22:08:13.638" v="1057" actId="1076"/>
        <pc:sldMasterMkLst>
          <pc:docMk/>
          <pc:sldMasterMk cId="2865901181" sldId="2147483828"/>
        </pc:sldMasterMkLst>
        <pc:spChg chg="add del">
          <ac:chgData name="Janis Graf" userId="fdbe3b7f96d1ae6b" providerId="LiveId" clId="{1ED5080C-4BA3-4813-9157-2943A869C67E}" dt="2024-05-24T12:42:11.330" v="878" actId="478"/>
          <ac:spMkLst>
            <pc:docMk/>
            <pc:sldMasterMk cId="2865901181" sldId="2147483828"/>
            <ac:spMk id="2" creationId="{00000000-0000-0000-0000-000000000000}"/>
          </ac:spMkLst>
        </pc:spChg>
        <pc:spChg chg="mod">
          <ac:chgData name="Janis Graf" userId="fdbe3b7f96d1ae6b" providerId="LiveId" clId="{1ED5080C-4BA3-4813-9157-2943A869C67E}" dt="2024-05-24T12:41:08.235" v="870" actId="1076"/>
          <ac:spMkLst>
            <pc:docMk/>
            <pc:sldMasterMk cId="2865901181" sldId="2147483828"/>
            <ac:spMk id="4" creationId="{00000000-0000-0000-0000-000000000000}"/>
          </ac:spMkLst>
        </pc:spChg>
        <pc:spChg chg="mod">
          <ac:chgData name="Janis Graf" userId="fdbe3b7f96d1ae6b" providerId="LiveId" clId="{1ED5080C-4BA3-4813-9157-2943A869C67E}" dt="2024-05-24T12:41:17.401" v="873" actId="1076"/>
          <ac:spMkLst>
            <pc:docMk/>
            <pc:sldMasterMk cId="2865901181" sldId="2147483828"/>
            <ac:spMk id="5" creationId="{00000000-0000-0000-0000-000000000000}"/>
          </ac:spMkLst>
        </pc:spChg>
        <pc:spChg chg="mod">
          <ac:chgData name="Janis Graf" userId="fdbe3b7f96d1ae6b" providerId="LiveId" clId="{1ED5080C-4BA3-4813-9157-2943A869C67E}" dt="2024-05-24T12:41:03.375" v="869" actId="1076"/>
          <ac:spMkLst>
            <pc:docMk/>
            <pc:sldMasterMk cId="2865901181" sldId="2147483828"/>
            <ac:spMk id="6" creationId="{00000000-0000-0000-0000-000000000000}"/>
          </ac:spMkLst>
        </pc:spChg>
        <pc:picChg chg="add del mod">
          <ac:chgData name="Janis Graf" userId="fdbe3b7f96d1ae6b" providerId="LiveId" clId="{1ED5080C-4BA3-4813-9157-2943A869C67E}" dt="2024-05-24T12:42:15.601" v="879" actId="21"/>
          <ac:picMkLst>
            <pc:docMk/>
            <pc:sldMasterMk cId="2865901181" sldId="2147483828"/>
            <ac:picMk id="7" creationId="{E343BE5C-DE5C-2269-D771-FFE1F8E140C6}"/>
          </ac:picMkLst>
        </pc:picChg>
        <pc:sldLayoutChg chg="delSp mod modTransition setBg">
          <pc:chgData name="Janis Graf" userId="fdbe3b7f96d1ae6b" providerId="LiveId" clId="{1ED5080C-4BA3-4813-9157-2943A869C67E}" dt="2024-05-24T12:44:05.495" v="919" actId="478"/>
          <pc:sldLayoutMkLst>
            <pc:docMk/>
            <pc:sldMasterMk cId="2865901181" sldId="2147483828"/>
            <pc:sldLayoutMk cId="827077819" sldId="2147483829"/>
          </pc:sldLayoutMkLst>
          <pc:spChg chg="del">
            <ac:chgData name="Janis Graf" userId="fdbe3b7f96d1ae6b" providerId="LiveId" clId="{1ED5080C-4BA3-4813-9157-2943A869C67E}" dt="2024-05-24T12:44:05.495" v="919" actId="478"/>
            <ac:spMkLst>
              <pc:docMk/>
              <pc:sldMasterMk cId="2865901181" sldId="2147483828"/>
              <pc:sldLayoutMk cId="827077819" sldId="2147483829"/>
              <ac:spMk id="2" creationId="{00000000-0000-0000-0000-000000000000}"/>
            </ac:spMkLst>
          </pc:spChg>
        </pc:sldLayoutChg>
        <pc:sldLayoutChg chg="addSp delSp modSp mod modTransition">
          <pc:chgData name="Janis Graf" userId="fdbe3b7f96d1ae6b" providerId="LiveId" clId="{1ED5080C-4BA3-4813-9157-2943A869C67E}" dt="2024-05-24T22:03:45.837" v="1021"/>
          <pc:sldLayoutMkLst>
            <pc:docMk/>
            <pc:sldMasterMk cId="2865901181" sldId="2147483828"/>
            <pc:sldLayoutMk cId="1182275349" sldId="2147483830"/>
          </pc:sldLayoutMkLst>
          <pc:spChg chg="del">
            <ac:chgData name="Janis Graf" userId="fdbe3b7f96d1ae6b" providerId="LiveId" clId="{1ED5080C-4BA3-4813-9157-2943A869C67E}" dt="2024-05-24T12:43:20.148" v="898" actId="478"/>
            <ac:spMkLst>
              <pc:docMk/>
              <pc:sldMasterMk cId="2865901181" sldId="2147483828"/>
              <pc:sldLayoutMk cId="1182275349" sldId="2147483830"/>
              <ac:spMk id="2" creationId="{00000000-0000-0000-0000-000000000000}"/>
            </ac:spMkLst>
          </pc:spChg>
          <pc:spChg chg="add mod">
            <ac:chgData name="Janis Graf" userId="fdbe3b7f96d1ae6b" providerId="LiveId" clId="{1ED5080C-4BA3-4813-9157-2943A869C67E}" dt="2024-05-24T22:03:45.837" v="1021"/>
            <ac:spMkLst>
              <pc:docMk/>
              <pc:sldMasterMk cId="2865901181" sldId="2147483828"/>
              <pc:sldLayoutMk cId="1182275349" sldId="2147483830"/>
              <ac:spMk id="5" creationId="{C02E9F52-87F2-7016-748A-1F89B7A2119B}"/>
            </ac:spMkLst>
          </pc:spChg>
          <pc:spChg chg="add mod">
            <ac:chgData name="Janis Graf" userId="fdbe3b7f96d1ae6b" providerId="LiveId" clId="{1ED5080C-4BA3-4813-9157-2943A869C67E}" dt="2024-05-24T22:03:45.837" v="1021"/>
            <ac:spMkLst>
              <pc:docMk/>
              <pc:sldMasterMk cId="2865901181" sldId="2147483828"/>
              <pc:sldLayoutMk cId="1182275349" sldId="2147483830"/>
              <ac:spMk id="6" creationId="{6D04C089-A964-17F8-A363-DC9A08710AA9}"/>
            </ac:spMkLst>
          </pc:spChg>
          <pc:spChg chg="del">
            <ac:chgData name="Janis Graf" userId="fdbe3b7f96d1ae6b" providerId="LiveId" clId="{1ED5080C-4BA3-4813-9157-2943A869C67E}" dt="2024-05-24T22:03:44.940" v="1020" actId="478"/>
            <ac:spMkLst>
              <pc:docMk/>
              <pc:sldMasterMk cId="2865901181" sldId="2147483828"/>
              <pc:sldLayoutMk cId="1182275349" sldId="2147483830"/>
              <ac:spMk id="7" creationId="{00000000-0000-0000-0000-000000000000}"/>
            </ac:spMkLst>
          </pc:spChg>
          <pc:spChg chg="del">
            <ac:chgData name="Janis Graf" userId="fdbe3b7f96d1ae6b" providerId="LiveId" clId="{1ED5080C-4BA3-4813-9157-2943A869C67E}" dt="2024-05-24T22:03:44.052" v="1019" actId="478"/>
            <ac:spMkLst>
              <pc:docMk/>
              <pc:sldMasterMk cId="2865901181" sldId="2147483828"/>
              <pc:sldLayoutMk cId="1182275349" sldId="2147483830"/>
              <ac:spMk id="8" creationId="{00000000-0000-0000-0000-000000000000}"/>
            </ac:spMkLst>
          </pc:spChg>
          <pc:picChg chg="add mod">
            <ac:chgData name="Janis Graf" userId="fdbe3b7f96d1ae6b" providerId="LiveId" clId="{1ED5080C-4BA3-4813-9157-2943A869C67E}" dt="2024-05-24T12:42:18.150" v="880"/>
            <ac:picMkLst>
              <pc:docMk/>
              <pc:sldMasterMk cId="2865901181" sldId="2147483828"/>
              <pc:sldLayoutMk cId="1182275349" sldId="2147483830"/>
              <ac:picMk id="4" creationId="{EB10BD4F-75B9-244E-26BE-94B12D2464C9}"/>
            </ac:picMkLst>
          </pc:picChg>
        </pc:sldLayoutChg>
        <pc:sldLayoutChg chg="del modTransition">
          <pc:chgData name="Janis Graf" userId="fdbe3b7f96d1ae6b" providerId="LiveId" clId="{1ED5080C-4BA3-4813-9157-2943A869C67E}" dt="2024-05-24T12:44:11.281" v="920" actId="2696"/>
          <pc:sldLayoutMkLst>
            <pc:docMk/>
            <pc:sldMasterMk cId="2865901181" sldId="2147483828"/>
            <pc:sldLayoutMk cId="2828561162" sldId="2147483831"/>
          </pc:sldLayoutMkLst>
        </pc:sldLayoutChg>
        <pc:sldLayoutChg chg="addSp delSp modSp mod modTransition">
          <pc:chgData name="Janis Graf" userId="fdbe3b7f96d1ae6b" providerId="LiveId" clId="{1ED5080C-4BA3-4813-9157-2943A869C67E}" dt="2024-05-24T22:03:41.322" v="1018"/>
          <pc:sldLayoutMkLst>
            <pc:docMk/>
            <pc:sldMasterMk cId="2865901181" sldId="2147483828"/>
            <pc:sldLayoutMk cId="2366587135" sldId="2147483832"/>
          </pc:sldLayoutMkLst>
          <pc:spChg chg="add mod">
            <ac:chgData name="Janis Graf" userId="fdbe3b7f96d1ae6b" providerId="LiveId" clId="{1ED5080C-4BA3-4813-9157-2943A869C67E}" dt="2024-05-24T22:03:41.322" v="1018"/>
            <ac:spMkLst>
              <pc:docMk/>
              <pc:sldMasterMk cId="2865901181" sldId="2147483828"/>
              <pc:sldLayoutMk cId="2366587135" sldId="2147483832"/>
              <ac:spMk id="6" creationId="{D1CEBCF6-5BCE-618A-3C1F-AA437C7E5A3A}"/>
            </ac:spMkLst>
          </pc:spChg>
          <pc:spChg chg="add mod">
            <ac:chgData name="Janis Graf" userId="fdbe3b7f96d1ae6b" providerId="LiveId" clId="{1ED5080C-4BA3-4813-9157-2943A869C67E}" dt="2024-05-24T22:03:41.322" v="1018"/>
            <ac:spMkLst>
              <pc:docMk/>
              <pc:sldMasterMk cId="2865901181" sldId="2147483828"/>
              <pc:sldLayoutMk cId="2366587135" sldId="2147483832"/>
              <ac:spMk id="7" creationId="{4E004D6F-7D72-63CF-4C7C-E5B11EFDEF92}"/>
            </ac:spMkLst>
          </pc:spChg>
          <pc:spChg chg="del">
            <ac:chgData name="Janis Graf" userId="fdbe3b7f96d1ae6b" providerId="LiveId" clId="{1ED5080C-4BA3-4813-9157-2943A869C67E}" dt="2024-05-24T22:03:40.427" v="1017" actId="478"/>
            <ac:spMkLst>
              <pc:docMk/>
              <pc:sldMasterMk cId="2865901181" sldId="2147483828"/>
              <pc:sldLayoutMk cId="2366587135" sldId="2147483832"/>
              <ac:spMk id="8" creationId="{00000000-0000-0000-0000-000000000000}"/>
            </ac:spMkLst>
          </pc:spChg>
          <pc:spChg chg="del">
            <ac:chgData name="Janis Graf" userId="fdbe3b7f96d1ae6b" providerId="LiveId" clId="{1ED5080C-4BA3-4813-9157-2943A869C67E}" dt="2024-05-24T22:03:39.501" v="1016" actId="478"/>
            <ac:spMkLst>
              <pc:docMk/>
              <pc:sldMasterMk cId="2865901181" sldId="2147483828"/>
              <pc:sldLayoutMk cId="2366587135" sldId="2147483832"/>
              <ac:spMk id="9" creationId="{00000000-0000-0000-0000-000000000000}"/>
            </ac:spMkLst>
          </pc:spChg>
          <pc:picChg chg="add del mod">
            <ac:chgData name="Janis Graf" userId="fdbe3b7f96d1ae6b" providerId="LiveId" clId="{1ED5080C-4BA3-4813-9157-2943A869C67E}" dt="2024-05-24T12:45:03.933" v="936"/>
            <ac:picMkLst>
              <pc:docMk/>
              <pc:sldMasterMk cId="2865901181" sldId="2147483828"/>
              <pc:sldLayoutMk cId="2366587135" sldId="2147483832"/>
              <ac:picMk id="5" creationId="{B84E23C3-18E1-42BD-66DD-CE26FDF0E8B3}"/>
            </ac:picMkLst>
          </pc:picChg>
        </pc:sldLayoutChg>
        <pc:sldLayoutChg chg="addSp delSp modSp mod modTransition">
          <pc:chgData name="Janis Graf" userId="fdbe3b7f96d1ae6b" providerId="LiveId" clId="{1ED5080C-4BA3-4813-9157-2943A869C67E}" dt="2024-05-24T22:03:36.671" v="1015"/>
          <pc:sldLayoutMkLst>
            <pc:docMk/>
            <pc:sldMasterMk cId="2865901181" sldId="2147483828"/>
            <pc:sldLayoutMk cId="558899309" sldId="2147483833"/>
          </pc:sldLayoutMkLst>
          <pc:spChg chg="add mod">
            <ac:chgData name="Janis Graf" userId="fdbe3b7f96d1ae6b" providerId="LiveId" clId="{1ED5080C-4BA3-4813-9157-2943A869C67E}" dt="2024-05-24T22:03:36.671" v="1015"/>
            <ac:spMkLst>
              <pc:docMk/>
              <pc:sldMasterMk cId="2865901181" sldId="2147483828"/>
              <pc:sldLayoutMk cId="558899309" sldId="2147483833"/>
              <ac:spMk id="5" creationId="{CE2AE2BF-5ADF-3596-9660-C6C3C658D754}"/>
            </ac:spMkLst>
          </pc:spChg>
          <pc:spChg chg="del">
            <ac:chgData name="Janis Graf" userId="fdbe3b7f96d1ae6b" providerId="LiveId" clId="{1ED5080C-4BA3-4813-9157-2943A869C67E}" dt="2024-05-24T22:03:35.761" v="1014" actId="478"/>
            <ac:spMkLst>
              <pc:docMk/>
              <pc:sldMasterMk cId="2865901181" sldId="2147483828"/>
              <pc:sldLayoutMk cId="558899309" sldId="2147483833"/>
              <ac:spMk id="7" creationId="{00000000-0000-0000-0000-000000000000}"/>
            </ac:spMkLst>
          </pc:spChg>
          <pc:spChg chg="del">
            <ac:chgData name="Janis Graf" userId="fdbe3b7f96d1ae6b" providerId="LiveId" clId="{1ED5080C-4BA3-4813-9157-2943A869C67E}" dt="2024-05-24T22:03:34.745" v="1013" actId="478"/>
            <ac:spMkLst>
              <pc:docMk/>
              <pc:sldMasterMk cId="2865901181" sldId="2147483828"/>
              <pc:sldLayoutMk cId="558899309" sldId="2147483833"/>
              <ac:spMk id="8" creationId="{00000000-0000-0000-0000-000000000000}"/>
            </ac:spMkLst>
          </pc:spChg>
          <pc:spChg chg="add mod">
            <ac:chgData name="Janis Graf" userId="fdbe3b7f96d1ae6b" providerId="LiveId" clId="{1ED5080C-4BA3-4813-9157-2943A869C67E}" dt="2024-05-24T22:03:36.671" v="1015"/>
            <ac:spMkLst>
              <pc:docMk/>
              <pc:sldMasterMk cId="2865901181" sldId="2147483828"/>
              <pc:sldLayoutMk cId="558899309" sldId="2147483833"/>
              <ac:spMk id="12" creationId="{E4897EA4-5A38-8B7B-54FC-2F9088D0B798}"/>
            </ac:spMkLst>
          </pc:spChg>
          <pc:picChg chg="add del mod">
            <ac:chgData name="Janis Graf" userId="fdbe3b7f96d1ae6b" providerId="LiveId" clId="{1ED5080C-4BA3-4813-9157-2943A869C67E}" dt="2024-05-24T12:45:02.466" v="935"/>
            <ac:picMkLst>
              <pc:docMk/>
              <pc:sldMasterMk cId="2865901181" sldId="2147483828"/>
              <pc:sldLayoutMk cId="558899309" sldId="2147483833"/>
              <ac:picMk id="2" creationId="{3CA6092C-DFB0-103D-1462-10CFA6A24447}"/>
            </ac:picMkLst>
          </pc:picChg>
        </pc:sldLayoutChg>
        <pc:sldLayoutChg chg="del modTransition">
          <pc:chgData name="Janis Graf" userId="fdbe3b7f96d1ae6b" providerId="LiveId" clId="{1ED5080C-4BA3-4813-9157-2943A869C67E}" dt="2024-05-24T12:43:45.912" v="917" actId="2696"/>
          <pc:sldLayoutMkLst>
            <pc:docMk/>
            <pc:sldMasterMk cId="2865901181" sldId="2147483828"/>
            <pc:sldLayoutMk cId="70077691" sldId="2147483834"/>
          </pc:sldLayoutMkLst>
        </pc:sldLayoutChg>
        <pc:sldLayoutChg chg="addSp delSp modSp mod modTransition">
          <pc:chgData name="Janis Graf" userId="fdbe3b7f96d1ae6b" providerId="LiveId" clId="{1ED5080C-4BA3-4813-9157-2943A869C67E}" dt="2024-05-24T22:08:13.638" v="1057" actId="1076"/>
          <pc:sldLayoutMkLst>
            <pc:docMk/>
            <pc:sldMasterMk cId="2865901181" sldId="2147483828"/>
            <pc:sldLayoutMk cId="2359989425" sldId="2147483835"/>
          </pc:sldLayoutMkLst>
          <pc:spChg chg="mod">
            <ac:chgData name="Janis Graf" userId="fdbe3b7f96d1ae6b" providerId="LiveId" clId="{1ED5080C-4BA3-4813-9157-2943A869C67E}" dt="2024-05-24T22:03:27.060" v="1012" actId="207"/>
            <ac:spMkLst>
              <pc:docMk/>
              <pc:sldMasterMk cId="2865901181" sldId="2147483828"/>
              <pc:sldLayoutMk cId="2359989425" sldId="2147483835"/>
              <ac:spMk id="2" creationId="{00000000-0000-0000-0000-000000000000}"/>
            </ac:spMkLst>
          </pc:spChg>
          <pc:spChg chg="del">
            <ac:chgData name="Janis Graf" userId="fdbe3b7f96d1ae6b" providerId="LiveId" clId="{1ED5080C-4BA3-4813-9157-2943A869C67E}" dt="2024-05-24T22:03:12.277" v="1009" actId="478"/>
            <ac:spMkLst>
              <pc:docMk/>
              <pc:sldMasterMk cId="2865901181" sldId="2147483828"/>
              <pc:sldLayoutMk cId="2359989425" sldId="2147483835"/>
              <ac:spMk id="3" creationId="{00000000-0000-0000-0000-000000000000}"/>
            </ac:spMkLst>
          </pc:spChg>
          <pc:spChg chg="add mod">
            <ac:chgData name="Janis Graf" userId="fdbe3b7f96d1ae6b" providerId="LiveId" clId="{1ED5080C-4BA3-4813-9157-2943A869C67E}" dt="2024-05-24T22:03:10.572" v="1008"/>
            <ac:spMkLst>
              <pc:docMk/>
              <pc:sldMasterMk cId="2865901181" sldId="2147483828"/>
              <pc:sldLayoutMk cId="2359989425" sldId="2147483835"/>
              <ac:spMk id="6" creationId="{5FD1AE65-FFE5-E7AE-06FE-B1FC1A622E63}"/>
            </ac:spMkLst>
          </pc:spChg>
          <pc:spChg chg="add mod">
            <ac:chgData name="Janis Graf" userId="fdbe3b7f96d1ae6b" providerId="LiveId" clId="{1ED5080C-4BA3-4813-9157-2943A869C67E}" dt="2024-05-24T22:03:24.096" v="1011" actId="207"/>
            <ac:spMkLst>
              <pc:docMk/>
              <pc:sldMasterMk cId="2865901181" sldId="2147483828"/>
              <pc:sldLayoutMk cId="2359989425" sldId="2147483835"/>
              <ac:spMk id="7" creationId="{124EE988-F329-6611-6985-B61B48AED41D}"/>
            </ac:spMkLst>
          </pc:spChg>
          <pc:picChg chg="add del mod">
            <ac:chgData name="Janis Graf" userId="fdbe3b7f96d1ae6b" providerId="LiveId" clId="{1ED5080C-4BA3-4813-9157-2943A869C67E}" dt="2024-05-24T12:45:01.863" v="934"/>
            <ac:picMkLst>
              <pc:docMk/>
              <pc:sldMasterMk cId="2865901181" sldId="2147483828"/>
              <pc:sldLayoutMk cId="2359989425" sldId="2147483835"/>
              <ac:picMk id="5" creationId="{EB110144-4234-9BB8-78C8-76B35374E1E5}"/>
            </ac:picMkLst>
          </pc:picChg>
          <pc:picChg chg="add mod">
            <ac:chgData name="Janis Graf" userId="fdbe3b7f96d1ae6b" providerId="LiveId" clId="{1ED5080C-4BA3-4813-9157-2943A869C67E}" dt="2024-05-24T22:08:13.638" v="1057" actId="1076"/>
            <ac:picMkLst>
              <pc:docMk/>
              <pc:sldMasterMk cId="2865901181" sldId="2147483828"/>
              <pc:sldLayoutMk cId="2359989425" sldId="2147483835"/>
              <ac:picMk id="8" creationId="{6EC263C4-F15F-9A4D-F965-E1848B5E4310}"/>
            </ac:picMkLst>
          </pc:picChg>
        </pc:sldLayoutChg>
        <pc:sldLayoutChg chg="del modTransition">
          <pc:chgData name="Janis Graf" userId="fdbe3b7f96d1ae6b" providerId="LiveId" clId="{1ED5080C-4BA3-4813-9157-2943A869C67E}" dt="2024-05-24T12:43:34.905" v="914" actId="2696"/>
          <pc:sldLayoutMkLst>
            <pc:docMk/>
            <pc:sldMasterMk cId="2865901181" sldId="2147483828"/>
            <pc:sldLayoutMk cId="1205352504" sldId="2147483836"/>
          </pc:sldLayoutMkLst>
        </pc:sldLayoutChg>
        <pc:sldLayoutChg chg="del modTransition">
          <pc:chgData name="Janis Graf" userId="fdbe3b7f96d1ae6b" providerId="LiveId" clId="{1ED5080C-4BA3-4813-9157-2943A869C67E}" dt="2024-05-24T12:43:32.884" v="913" actId="2696"/>
          <pc:sldLayoutMkLst>
            <pc:docMk/>
            <pc:sldMasterMk cId="2865901181" sldId="2147483828"/>
            <pc:sldLayoutMk cId="1947789576" sldId="2147483837"/>
          </pc:sldLayoutMkLst>
        </pc:sldLayoutChg>
        <pc:sldLayoutChg chg="del modTransition">
          <pc:chgData name="Janis Graf" userId="fdbe3b7f96d1ae6b" providerId="LiveId" clId="{1ED5080C-4BA3-4813-9157-2943A869C67E}" dt="2024-05-24T12:43:38.712" v="915" actId="2696"/>
          <pc:sldLayoutMkLst>
            <pc:docMk/>
            <pc:sldMasterMk cId="2865901181" sldId="2147483828"/>
            <pc:sldLayoutMk cId="2738428708" sldId="2147483838"/>
          </pc:sldLayoutMkLst>
        </pc:sldLayoutChg>
        <pc:sldLayoutChg chg="del modTransition">
          <pc:chgData name="Janis Graf" userId="fdbe3b7f96d1ae6b" providerId="LiveId" clId="{1ED5080C-4BA3-4813-9157-2943A869C67E}" dt="2024-05-24T12:43:40.691" v="916" actId="2696"/>
          <pc:sldLayoutMkLst>
            <pc:docMk/>
            <pc:sldMasterMk cId="2865901181" sldId="2147483828"/>
            <pc:sldLayoutMk cId="3422238629" sldId="2147483839"/>
          </pc:sldLayoutMkLst>
        </pc:sldLayoutChg>
      </pc:sldMasterChg>
      <pc:sldMasterChg chg="modSp new del mod addSldLayout delSldLayout">
        <pc:chgData name="Janis Graf" userId="fdbe3b7f96d1ae6b" providerId="LiveId" clId="{1ED5080C-4BA3-4813-9157-2943A869C67E}" dt="2024-05-24T12:43:14.827" v="897" actId="2696"/>
        <pc:sldMasterMkLst>
          <pc:docMk/>
          <pc:sldMasterMk cId="1041329814" sldId="2147483840"/>
        </pc:sldMasterMkLst>
        <pc:sldLayoutChg chg="new del replId">
          <pc:chgData name="Janis Graf" userId="fdbe3b7f96d1ae6b" providerId="LiveId" clId="{1ED5080C-4BA3-4813-9157-2943A869C67E}" dt="2024-05-24T12:43:14.731" v="886" actId="2696"/>
          <pc:sldLayoutMkLst>
            <pc:docMk/>
            <pc:sldMasterMk cId="1041329814" sldId="2147483840"/>
            <pc:sldLayoutMk cId="2153949216" sldId="2147483841"/>
          </pc:sldLayoutMkLst>
        </pc:sldLayoutChg>
        <pc:sldLayoutChg chg="new del replId">
          <pc:chgData name="Janis Graf" userId="fdbe3b7f96d1ae6b" providerId="LiveId" clId="{1ED5080C-4BA3-4813-9157-2943A869C67E}" dt="2024-05-24T12:43:14.738" v="887" actId="2696"/>
          <pc:sldLayoutMkLst>
            <pc:docMk/>
            <pc:sldMasterMk cId="1041329814" sldId="2147483840"/>
            <pc:sldLayoutMk cId="2522585630" sldId="2147483842"/>
          </pc:sldLayoutMkLst>
        </pc:sldLayoutChg>
        <pc:sldLayoutChg chg="new del replId">
          <pc:chgData name="Janis Graf" userId="fdbe3b7f96d1ae6b" providerId="LiveId" clId="{1ED5080C-4BA3-4813-9157-2943A869C67E}" dt="2024-05-24T12:43:14.744" v="888" actId="2696"/>
          <pc:sldLayoutMkLst>
            <pc:docMk/>
            <pc:sldMasterMk cId="1041329814" sldId="2147483840"/>
            <pc:sldLayoutMk cId="1171724171" sldId="2147483843"/>
          </pc:sldLayoutMkLst>
        </pc:sldLayoutChg>
        <pc:sldLayoutChg chg="new del replId">
          <pc:chgData name="Janis Graf" userId="fdbe3b7f96d1ae6b" providerId="LiveId" clId="{1ED5080C-4BA3-4813-9157-2943A869C67E}" dt="2024-05-24T12:43:14.750" v="889" actId="2696"/>
          <pc:sldLayoutMkLst>
            <pc:docMk/>
            <pc:sldMasterMk cId="1041329814" sldId="2147483840"/>
            <pc:sldLayoutMk cId="1954818530" sldId="2147483844"/>
          </pc:sldLayoutMkLst>
        </pc:sldLayoutChg>
        <pc:sldLayoutChg chg="new del replId">
          <pc:chgData name="Janis Graf" userId="fdbe3b7f96d1ae6b" providerId="LiveId" clId="{1ED5080C-4BA3-4813-9157-2943A869C67E}" dt="2024-05-24T12:43:14.756" v="890" actId="2696"/>
          <pc:sldLayoutMkLst>
            <pc:docMk/>
            <pc:sldMasterMk cId="1041329814" sldId="2147483840"/>
            <pc:sldLayoutMk cId="850732993" sldId="2147483845"/>
          </pc:sldLayoutMkLst>
        </pc:sldLayoutChg>
        <pc:sldLayoutChg chg="new del replId">
          <pc:chgData name="Janis Graf" userId="fdbe3b7f96d1ae6b" providerId="LiveId" clId="{1ED5080C-4BA3-4813-9157-2943A869C67E}" dt="2024-05-24T12:43:14.761" v="891" actId="2696"/>
          <pc:sldLayoutMkLst>
            <pc:docMk/>
            <pc:sldMasterMk cId="1041329814" sldId="2147483840"/>
            <pc:sldLayoutMk cId="510241138" sldId="2147483846"/>
          </pc:sldLayoutMkLst>
        </pc:sldLayoutChg>
        <pc:sldLayoutChg chg="new del replId">
          <pc:chgData name="Janis Graf" userId="fdbe3b7f96d1ae6b" providerId="LiveId" clId="{1ED5080C-4BA3-4813-9157-2943A869C67E}" dt="2024-05-24T12:43:14.766" v="892" actId="2696"/>
          <pc:sldLayoutMkLst>
            <pc:docMk/>
            <pc:sldMasterMk cId="1041329814" sldId="2147483840"/>
            <pc:sldLayoutMk cId="684237533" sldId="2147483847"/>
          </pc:sldLayoutMkLst>
        </pc:sldLayoutChg>
        <pc:sldLayoutChg chg="new del replId">
          <pc:chgData name="Janis Graf" userId="fdbe3b7f96d1ae6b" providerId="LiveId" clId="{1ED5080C-4BA3-4813-9157-2943A869C67E}" dt="2024-05-24T12:43:14.772" v="893" actId="2696"/>
          <pc:sldLayoutMkLst>
            <pc:docMk/>
            <pc:sldMasterMk cId="1041329814" sldId="2147483840"/>
            <pc:sldLayoutMk cId="3820254398" sldId="2147483848"/>
          </pc:sldLayoutMkLst>
        </pc:sldLayoutChg>
        <pc:sldLayoutChg chg="new del replId">
          <pc:chgData name="Janis Graf" userId="fdbe3b7f96d1ae6b" providerId="LiveId" clId="{1ED5080C-4BA3-4813-9157-2943A869C67E}" dt="2024-05-24T12:43:14.800" v="894" actId="2696"/>
          <pc:sldLayoutMkLst>
            <pc:docMk/>
            <pc:sldMasterMk cId="1041329814" sldId="2147483840"/>
            <pc:sldLayoutMk cId="2532790768" sldId="2147483849"/>
          </pc:sldLayoutMkLst>
        </pc:sldLayoutChg>
        <pc:sldLayoutChg chg="new del replId">
          <pc:chgData name="Janis Graf" userId="fdbe3b7f96d1ae6b" providerId="LiveId" clId="{1ED5080C-4BA3-4813-9157-2943A869C67E}" dt="2024-05-24T12:43:14.811" v="895" actId="2696"/>
          <pc:sldLayoutMkLst>
            <pc:docMk/>
            <pc:sldMasterMk cId="1041329814" sldId="2147483840"/>
            <pc:sldLayoutMk cId="107577508" sldId="2147483850"/>
          </pc:sldLayoutMkLst>
        </pc:sldLayoutChg>
        <pc:sldLayoutChg chg="new del replId">
          <pc:chgData name="Janis Graf" userId="fdbe3b7f96d1ae6b" providerId="LiveId" clId="{1ED5080C-4BA3-4813-9157-2943A869C67E}" dt="2024-05-24T12:43:14.816" v="896" actId="2696"/>
          <pc:sldLayoutMkLst>
            <pc:docMk/>
            <pc:sldMasterMk cId="1041329814" sldId="2147483840"/>
            <pc:sldLayoutMk cId="4208598157" sldId="2147483851"/>
          </pc:sldLayoutMkLst>
        </pc:sldLayoutChg>
      </pc:sldMasterChg>
      <pc:sldMasterChg chg="modSp new del mod addSldLayout delSldLayout">
        <pc:chgData name="Janis Graf" userId="fdbe3b7f96d1ae6b" providerId="LiveId" clId="{1ED5080C-4BA3-4813-9157-2943A869C67E}" dt="2024-05-24T12:43:28.151" v="912" actId="2696"/>
        <pc:sldMasterMkLst>
          <pc:docMk/>
          <pc:sldMasterMk cId="3805579642" sldId="2147483840"/>
        </pc:sldMasterMkLst>
        <pc:sldLayoutChg chg="new del replId">
          <pc:chgData name="Janis Graf" userId="fdbe3b7f96d1ae6b" providerId="LiveId" clId="{1ED5080C-4BA3-4813-9157-2943A869C67E}" dt="2024-05-24T12:43:28.062" v="901" actId="2696"/>
          <pc:sldLayoutMkLst>
            <pc:docMk/>
            <pc:sldMasterMk cId="3805579642" sldId="2147483840"/>
            <pc:sldLayoutMk cId="2919134595" sldId="2147483841"/>
          </pc:sldLayoutMkLst>
        </pc:sldLayoutChg>
        <pc:sldLayoutChg chg="new del replId">
          <pc:chgData name="Janis Graf" userId="fdbe3b7f96d1ae6b" providerId="LiveId" clId="{1ED5080C-4BA3-4813-9157-2943A869C67E}" dt="2024-05-24T12:43:28.071" v="902" actId="2696"/>
          <pc:sldLayoutMkLst>
            <pc:docMk/>
            <pc:sldMasterMk cId="3805579642" sldId="2147483840"/>
            <pc:sldLayoutMk cId="1517694708" sldId="2147483842"/>
          </pc:sldLayoutMkLst>
        </pc:sldLayoutChg>
        <pc:sldLayoutChg chg="new del replId">
          <pc:chgData name="Janis Graf" userId="fdbe3b7f96d1ae6b" providerId="LiveId" clId="{1ED5080C-4BA3-4813-9157-2943A869C67E}" dt="2024-05-24T12:43:28.080" v="903" actId="2696"/>
          <pc:sldLayoutMkLst>
            <pc:docMk/>
            <pc:sldMasterMk cId="3805579642" sldId="2147483840"/>
            <pc:sldLayoutMk cId="1784328235" sldId="2147483843"/>
          </pc:sldLayoutMkLst>
        </pc:sldLayoutChg>
        <pc:sldLayoutChg chg="new del replId">
          <pc:chgData name="Janis Graf" userId="fdbe3b7f96d1ae6b" providerId="LiveId" clId="{1ED5080C-4BA3-4813-9157-2943A869C67E}" dt="2024-05-24T12:43:28.088" v="904" actId="2696"/>
          <pc:sldLayoutMkLst>
            <pc:docMk/>
            <pc:sldMasterMk cId="3805579642" sldId="2147483840"/>
            <pc:sldLayoutMk cId="2561642733" sldId="2147483844"/>
          </pc:sldLayoutMkLst>
        </pc:sldLayoutChg>
        <pc:sldLayoutChg chg="new del replId">
          <pc:chgData name="Janis Graf" userId="fdbe3b7f96d1ae6b" providerId="LiveId" clId="{1ED5080C-4BA3-4813-9157-2943A869C67E}" dt="2024-05-24T12:43:28.096" v="905" actId="2696"/>
          <pc:sldLayoutMkLst>
            <pc:docMk/>
            <pc:sldMasterMk cId="3805579642" sldId="2147483840"/>
            <pc:sldLayoutMk cId="1761946182" sldId="2147483845"/>
          </pc:sldLayoutMkLst>
        </pc:sldLayoutChg>
        <pc:sldLayoutChg chg="new del replId">
          <pc:chgData name="Janis Graf" userId="fdbe3b7f96d1ae6b" providerId="LiveId" clId="{1ED5080C-4BA3-4813-9157-2943A869C67E}" dt="2024-05-24T12:43:28.104" v="906" actId="2696"/>
          <pc:sldLayoutMkLst>
            <pc:docMk/>
            <pc:sldMasterMk cId="3805579642" sldId="2147483840"/>
            <pc:sldLayoutMk cId="255219886" sldId="2147483846"/>
          </pc:sldLayoutMkLst>
        </pc:sldLayoutChg>
        <pc:sldLayoutChg chg="new del replId">
          <pc:chgData name="Janis Graf" userId="fdbe3b7f96d1ae6b" providerId="LiveId" clId="{1ED5080C-4BA3-4813-9157-2943A869C67E}" dt="2024-05-24T12:43:28.120" v="907" actId="2696"/>
          <pc:sldLayoutMkLst>
            <pc:docMk/>
            <pc:sldMasterMk cId="3805579642" sldId="2147483840"/>
            <pc:sldLayoutMk cId="1822684328" sldId="2147483847"/>
          </pc:sldLayoutMkLst>
        </pc:sldLayoutChg>
        <pc:sldLayoutChg chg="new del replId">
          <pc:chgData name="Janis Graf" userId="fdbe3b7f96d1ae6b" providerId="LiveId" clId="{1ED5080C-4BA3-4813-9157-2943A869C67E}" dt="2024-05-24T12:43:28.130" v="908" actId="2696"/>
          <pc:sldLayoutMkLst>
            <pc:docMk/>
            <pc:sldMasterMk cId="3805579642" sldId="2147483840"/>
            <pc:sldLayoutMk cId="3035902704" sldId="2147483848"/>
          </pc:sldLayoutMkLst>
        </pc:sldLayoutChg>
        <pc:sldLayoutChg chg="new del replId">
          <pc:chgData name="Janis Graf" userId="fdbe3b7f96d1ae6b" providerId="LiveId" clId="{1ED5080C-4BA3-4813-9157-2943A869C67E}" dt="2024-05-24T12:43:28.138" v="909" actId="2696"/>
          <pc:sldLayoutMkLst>
            <pc:docMk/>
            <pc:sldMasterMk cId="3805579642" sldId="2147483840"/>
            <pc:sldLayoutMk cId="379207979" sldId="2147483849"/>
          </pc:sldLayoutMkLst>
        </pc:sldLayoutChg>
        <pc:sldLayoutChg chg="new del replId">
          <pc:chgData name="Janis Graf" userId="fdbe3b7f96d1ae6b" providerId="LiveId" clId="{1ED5080C-4BA3-4813-9157-2943A869C67E}" dt="2024-05-24T12:43:28.143" v="910" actId="2696"/>
          <pc:sldLayoutMkLst>
            <pc:docMk/>
            <pc:sldMasterMk cId="3805579642" sldId="2147483840"/>
            <pc:sldLayoutMk cId="2666391279" sldId="2147483850"/>
          </pc:sldLayoutMkLst>
        </pc:sldLayoutChg>
        <pc:sldLayoutChg chg="new del replId">
          <pc:chgData name="Janis Graf" userId="fdbe3b7f96d1ae6b" providerId="LiveId" clId="{1ED5080C-4BA3-4813-9157-2943A869C67E}" dt="2024-05-24T12:43:28.147" v="911" actId="2696"/>
          <pc:sldLayoutMkLst>
            <pc:docMk/>
            <pc:sldMasterMk cId="3805579642" sldId="2147483840"/>
            <pc:sldLayoutMk cId="3600497794" sldId="214748385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/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/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>
        <a:solidFill>
          <a:srgbClr val="00B0F0"/>
        </a:solidFill>
      </dgm:spPr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/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A83F1B-2228-4D7E-B062-71A6A7E7DD0A}" type="doc">
      <dgm:prSet loTypeId="urn:microsoft.com/office/officeart/2005/8/layout/StepDown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de-DE"/>
        </a:p>
      </dgm:t>
    </dgm:pt>
    <dgm:pt modelId="{7808EEEF-7EFC-4455-AA80-A31728893855}">
      <dgm:prSet phldrT="[Text]"/>
      <dgm:spPr>
        <a:solidFill>
          <a:srgbClr val="0070C0"/>
        </a:solidFill>
      </dgm:spPr>
      <dgm:t>
        <a:bodyPr/>
        <a:lstStyle/>
        <a:p>
          <a:r>
            <a:rPr lang="en-GB"/>
            <a:t>Check the given Geolocation data</a:t>
          </a:r>
          <a:endParaRPr lang="de-DE" dirty="0"/>
        </a:p>
      </dgm:t>
    </dgm:pt>
    <dgm:pt modelId="{7B05E1A4-DB2C-4465-90C0-F94FA74FA572}" type="parTrans" cxnId="{E6A5ECE7-502E-4B1A-B375-281E5750E65C}">
      <dgm:prSet/>
      <dgm:spPr/>
      <dgm:t>
        <a:bodyPr/>
        <a:lstStyle/>
        <a:p>
          <a:endParaRPr lang="de-DE"/>
        </a:p>
      </dgm:t>
    </dgm:pt>
    <dgm:pt modelId="{4A0D54C9-E334-4DB3-87D5-37274642DDDC}" type="sibTrans" cxnId="{E6A5ECE7-502E-4B1A-B375-281E5750E65C}">
      <dgm:prSet/>
      <dgm:spPr/>
      <dgm:t>
        <a:bodyPr/>
        <a:lstStyle/>
        <a:p>
          <a:endParaRPr lang="de-DE"/>
        </a:p>
      </dgm:t>
    </dgm:pt>
    <dgm:pt modelId="{69240E32-9250-40A7-9B52-9637FCDD8EF2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dirty="0"/>
            <a:t>Calculate score for probability </a:t>
          </a:r>
          <a:br>
            <a:rPr lang="en-GB" dirty="0"/>
          </a:br>
          <a:r>
            <a:rPr lang="en-GB" dirty="0"/>
            <a:t>of illegal Forest clearing</a:t>
          </a:r>
          <a:endParaRPr lang="de-DE" dirty="0"/>
        </a:p>
      </dgm:t>
    </dgm:pt>
    <dgm:pt modelId="{1221A983-EA37-493F-A538-AEA44D12E2F0}" type="parTrans" cxnId="{0F4F2465-2761-43E4-A3E4-2B54F499986D}">
      <dgm:prSet/>
      <dgm:spPr/>
      <dgm:t>
        <a:bodyPr/>
        <a:lstStyle/>
        <a:p>
          <a:endParaRPr lang="de-DE"/>
        </a:p>
      </dgm:t>
    </dgm:pt>
    <dgm:pt modelId="{0EFF58EF-892C-4252-8845-7D5CB3536B99}" type="sibTrans" cxnId="{0F4F2465-2761-43E4-A3E4-2B54F499986D}">
      <dgm:prSet/>
      <dgm:spPr/>
      <dgm:t>
        <a:bodyPr/>
        <a:lstStyle/>
        <a:p>
          <a:endParaRPr lang="de-DE"/>
        </a:p>
      </dgm:t>
    </dgm:pt>
    <dgm:pt modelId="{D7F88075-2AD8-436F-9F4D-E973B5FC14A6}">
      <dgm:prSet phldrT="[Text]"/>
      <dgm:spPr>
        <a:solidFill>
          <a:srgbClr val="92D050"/>
        </a:solidFill>
      </dgm:spPr>
      <dgm:t>
        <a:bodyPr/>
        <a:lstStyle/>
        <a:p>
          <a:r>
            <a:rPr lang="en-GB" dirty="0"/>
            <a:t>Reassure sellers they aren’t</a:t>
          </a:r>
          <a:br>
            <a:rPr lang="en-GB" dirty="0"/>
          </a:br>
          <a:r>
            <a:rPr lang="en-GB" dirty="0"/>
            <a:t>committing a crime </a:t>
          </a:r>
          <a:br>
            <a:rPr lang="en-GB" dirty="0"/>
          </a:br>
          <a:r>
            <a:rPr lang="en-GB" i="1" dirty="0"/>
            <a:t>(And automate everything)</a:t>
          </a:r>
          <a:endParaRPr lang="de-DE" dirty="0"/>
        </a:p>
      </dgm:t>
    </dgm:pt>
    <dgm:pt modelId="{6202B983-62B3-42BC-9A84-643A81B281EC}" type="parTrans" cxnId="{6C25376F-4E69-4C02-A121-7D0C43E45921}">
      <dgm:prSet/>
      <dgm:spPr/>
      <dgm:t>
        <a:bodyPr/>
        <a:lstStyle/>
        <a:p>
          <a:endParaRPr lang="de-DE"/>
        </a:p>
      </dgm:t>
    </dgm:pt>
    <dgm:pt modelId="{04440DA7-B483-44D1-9DD6-F156929A9F57}" type="sibTrans" cxnId="{6C25376F-4E69-4C02-A121-7D0C43E45921}">
      <dgm:prSet/>
      <dgm:spPr/>
      <dgm:t>
        <a:bodyPr/>
        <a:lstStyle/>
        <a:p>
          <a:endParaRPr lang="de-DE"/>
        </a:p>
      </dgm:t>
    </dgm:pt>
    <dgm:pt modelId="{6FEBD051-79C3-4C89-928C-C1BBCA53204C}" type="pres">
      <dgm:prSet presAssocID="{8CA83F1B-2228-4D7E-B062-71A6A7E7DD0A}" presName="rootnode" presStyleCnt="0">
        <dgm:presLayoutVars>
          <dgm:chMax/>
          <dgm:chPref/>
          <dgm:dir/>
          <dgm:animLvl val="lvl"/>
        </dgm:presLayoutVars>
      </dgm:prSet>
      <dgm:spPr/>
    </dgm:pt>
    <dgm:pt modelId="{BAC47BED-328E-41BF-8D3B-F04CEAF722D6}" type="pres">
      <dgm:prSet presAssocID="{7808EEEF-7EFC-4455-AA80-A31728893855}" presName="composite" presStyleCnt="0"/>
      <dgm:spPr/>
    </dgm:pt>
    <dgm:pt modelId="{CDC59CFB-48B4-4068-A075-7B8D9D7220C0}" type="pres">
      <dgm:prSet presAssocID="{7808EEEF-7EFC-4455-AA80-A31728893855}" presName="bentUpArrow1" presStyleLbl="alignImgPlace1" presStyleIdx="0" presStyleCnt="2" custLinFactNeighborX="-62295" custLinFactNeighborY="7867"/>
      <dgm:spPr/>
    </dgm:pt>
    <dgm:pt modelId="{BC4E59E0-4FF5-4367-9792-12CC88D86FE8}" type="pres">
      <dgm:prSet presAssocID="{7808EEEF-7EFC-4455-AA80-A31728893855}" presName="ParentText" presStyleLbl="node1" presStyleIdx="0" presStyleCnt="3" custScaleX="276135">
        <dgm:presLayoutVars>
          <dgm:chMax val="1"/>
          <dgm:chPref val="1"/>
          <dgm:bulletEnabled val="1"/>
        </dgm:presLayoutVars>
      </dgm:prSet>
      <dgm:spPr/>
    </dgm:pt>
    <dgm:pt modelId="{75091F4D-09DD-4B20-A0D2-85A80984A307}" type="pres">
      <dgm:prSet presAssocID="{7808EEEF-7EFC-4455-AA80-A31728893855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1D07669-243D-4E48-9051-9EDCD480A567}" type="pres">
      <dgm:prSet presAssocID="{4A0D54C9-E334-4DB3-87D5-37274642DDDC}" presName="sibTrans" presStyleCnt="0"/>
      <dgm:spPr/>
    </dgm:pt>
    <dgm:pt modelId="{27C4BB62-BA2E-4ED4-86B5-D9C02539C192}" type="pres">
      <dgm:prSet presAssocID="{69240E32-9250-40A7-9B52-9637FCDD8EF2}" presName="composite" presStyleCnt="0"/>
      <dgm:spPr/>
    </dgm:pt>
    <dgm:pt modelId="{3A2CEBB8-4D52-4694-B826-4EAE7EDF7718}" type="pres">
      <dgm:prSet presAssocID="{69240E32-9250-40A7-9B52-9637FCDD8EF2}" presName="bentUpArrow1" presStyleLbl="alignImgPlace1" presStyleIdx="1" presStyleCnt="2" custLinFactNeighborX="-62295" custLinFactNeighborY="7867"/>
      <dgm:spPr/>
    </dgm:pt>
    <dgm:pt modelId="{69B76FF7-5A2E-4F01-BB1A-DB1597AC9AB4}" type="pres">
      <dgm:prSet presAssocID="{69240E32-9250-40A7-9B52-9637FCDD8EF2}" presName="ParentText" presStyleLbl="node1" presStyleIdx="1" presStyleCnt="3" custScaleX="276135">
        <dgm:presLayoutVars>
          <dgm:chMax val="1"/>
          <dgm:chPref val="1"/>
          <dgm:bulletEnabled val="1"/>
        </dgm:presLayoutVars>
      </dgm:prSet>
      <dgm:spPr/>
    </dgm:pt>
    <dgm:pt modelId="{E5D78B8A-A2FE-443D-8F00-4EF983CBF555}" type="pres">
      <dgm:prSet presAssocID="{69240E32-9250-40A7-9B52-9637FCDD8EF2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A919B4F2-AF02-4310-91F8-28476C568379}" type="pres">
      <dgm:prSet presAssocID="{0EFF58EF-892C-4252-8845-7D5CB3536B99}" presName="sibTrans" presStyleCnt="0"/>
      <dgm:spPr/>
    </dgm:pt>
    <dgm:pt modelId="{94148FF1-86DD-4718-8067-D098D7BE7A2B}" type="pres">
      <dgm:prSet presAssocID="{D7F88075-2AD8-436F-9F4D-E973B5FC14A6}" presName="composite" presStyleCnt="0"/>
      <dgm:spPr/>
    </dgm:pt>
    <dgm:pt modelId="{F04F7E79-8271-4E43-948E-76C8B93FEFA1}" type="pres">
      <dgm:prSet presAssocID="{D7F88075-2AD8-436F-9F4D-E973B5FC14A6}" presName="ParentText" presStyleLbl="node1" presStyleIdx="2" presStyleCnt="3" custScaleX="276135">
        <dgm:presLayoutVars>
          <dgm:chMax val="1"/>
          <dgm:chPref val="1"/>
          <dgm:bulletEnabled val="1"/>
        </dgm:presLayoutVars>
      </dgm:prSet>
      <dgm:spPr/>
    </dgm:pt>
  </dgm:ptLst>
  <dgm:cxnLst>
    <dgm:cxn modelId="{528FDD34-32F6-4F48-982F-E9F3E48A3AB5}" type="presOf" srcId="{7808EEEF-7EFC-4455-AA80-A31728893855}" destId="{BC4E59E0-4FF5-4367-9792-12CC88D86FE8}" srcOrd="0" destOrd="0" presId="urn:microsoft.com/office/officeart/2005/8/layout/StepDownProcess"/>
    <dgm:cxn modelId="{0F4F2465-2761-43E4-A3E4-2B54F499986D}" srcId="{8CA83F1B-2228-4D7E-B062-71A6A7E7DD0A}" destId="{69240E32-9250-40A7-9B52-9637FCDD8EF2}" srcOrd="1" destOrd="0" parTransId="{1221A983-EA37-493F-A538-AEA44D12E2F0}" sibTransId="{0EFF58EF-892C-4252-8845-7D5CB3536B99}"/>
    <dgm:cxn modelId="{6C25376F-4E69-4C02-A121-7D0C43E45921}" srcId="{8CA83F1B-2228-4D7E-B062-71A6A7E7DD0A}" destId="{D7F88075-2AD8-436F-9F4D-E973B5FC14A6}" srcOrd="2" destOrd="0" parTransId="{6202B983-62B3-42BC-9A84-643A81B281EC}" sibTransId="{04440DA7-B483-44D1-9DD6-F156929A9F57}"/>
    <dgm:cxn modelId="{821FDB90-6B11-44DF-9FD0-C768E57E8DCD}" type="presOf" srcId="{69240E32-9250-40A7-9B52-9637FCDD8EF2}" destId="{69B76FF7-5A2E-4F01-BB1A-DB1597AC9AB4}" srcOrd="0" destOrd="0" presId="urn:microsoft.com/office/officeart/2005/8/layout/StepDownProcess"/>
    <dgm:cxn modelId="{2EC6FAA6-CE36-483B-89C6-43776D0618FE}" type="presOf" srcId="{8CA83F1B-2228-4D7E-B062-71A6A7E7DD0A}" destId="{6FEBD051-79C3-4C89-928C-C1BBCA53204C}" srcOrd="0" destOrd="0" presId="urn:microsoft.com/office/officeart/2005/8/layout/StepDownProcess"/>
    <dgm:cxn modelId="{3E76C0E6-E404-447A-88B8-9F15E84E9BA1}" type="presOf" srcId="{D7F88075-2AD8-436F-9F4D-E973B5FC14A6}" destId="{F04F7E79-8271-4E43-948E-76C8B93FEFA1}" srcOrd="0" destOrd="0" presId="urn:microsoft.com/office/officeart/2005/8/layout/StepDownProcess"/>
    <dgm:cxn modelId="{E6A5ECE7-502E-4B1A-B375-281E5750E65C}" srcId="{8CA83F1B-2228-4D7E-B062-71A6A7E7DD0A}" destId="{7808EEEF-7EFC-4455-AA80-A31728893855}" srcOrd="0" destOrd="0" parTransId="{7B05E1A4-DB2C-4465-90C0-F94FA74FA572}" sibTransId="{4A0D54C9-E334-4DB3-87D5-37274642DDDC}"/>
    <dgm:cxn modelId="{24B2C3CB-47AE-489E-8C97-DFCAD523721E}" type="presParOf" srcId="{6FEBD051-79C3-4C89-928C-C1BBCA53204C}" destId="{BAC47BED-328E-41BF-8D3B-F04CEAF722D6}" srcOrd="0" destOrd="0" presId="urn:microsoft.com/office/officeart/2005/8/layout/StepDownProcess"/>
    <dgm:cxn modelId="{6FCBF515-5F52-40BC-B6B6-41A1B606AC26}" type="presParOf" srcId="{BAC47BED-328E-41BF-8D3B-F04CEAF722D6}" destId="{CDC59CFB-48B4-4068-A075-7B8D9D7220C0}" srcOrd="0" destOrd="0" presId="urn:microsoft.com/office/officeart/2005/8/layout/StepDownProcess"/>
    <dgm:cxn modelId="{D154B240-9D29-48E5-BD08-03C40B783E70}" type="presParOf" srcId="{BAC47BED-328E-41BF-8D3B-F04CEAF722D6}" destId="{BC4E59E0-4FF5-4367-9792-12CC88D86FE8}" srcOrd="1" destOrd="0" presId="urn:microsoft.com/office/officeart/2005/8/layout/StepDownProcess"/>
    <dgm:cxn modelId="{F5C88213-C1CD-43E0-899D-2EF9AC11C87D}" type="presParOf" srcId="{BAC47BED-328E-41BF-8D3B-F04CEAF722D6}" destId="{75091F4D-09DD-4B20-A0D2-85A80984A307}" srcOrd="2" destOrd="0" presId="urn:microsoft.com/office/officeart/2005/8/layout/StepDownProcess"/>
    <dgm:cxn modelId="{3419466E-3ED4-4485-8A74-CC26D27B9FC2}" type="presParOf" srcId="{6FEBD051-79C3-4C89-928C-C1BBCA53204C}" destId="{91D07669-243D-4E48-9051-9EDCD480A567}" srcOrd="1" destOrd="0" presId="urn:microsoft.com/office/officeart/2005/8/layout/StepDownProcess"/>
    <dgm:cxn modelId="{C164880C-66D1-44FC-82AF-8ED88D441655}" type="presParOf" srcId="{6FEBD051-79C3-4C89-928C-C1BBCA53204C}" destId="{27C4BB62-BA2E-4ED4-86B5-D9C02539C192}" srcOrd="2" destOrd="0" presId="urn:microsoft.com/office/officeart/2005/8/layout/StepDownProcess"/>
    <dgm:cxn modelId="{D261A4FA-BED9-4273-9E99-1A9AB0EACD2F}" type="presParOf" srcId="{27C4BB62-BA2E-4ED4-86B5-D9C02539C192}" destId="{3A2CEBB8-4D52-4694-B826-4EAE7EDF7718}" srcOrd="0" destOrd="0" presId="urn:microsoft.com/office/officeart/2005/8/layout/StepDownProcess"/>
    <dgm:cxn modelId="{BAB7CF8D-89A9-4480-8A90-3922359D5E1B}" type="presParOf" srcId="{27C4BB62-BA2E-4ED4-86B5-D9C02539C192}" destId="{69B76FF7-5A2E-4F01-BB1A-DB1597AC9AB4}" srcOrd="1" destOrd="0" presId="urn:microsoft.com/office/officeart/2005/8/layout/StepDownProcess"/>
    <dgm:cxn modelId="{AEED7F83-27F8-4192-A37D-D15F18263C4E}" type="presParOf" srcId="{27C4BB62-BA2E-4ED4-86B5-D9C02539C192}" destId="{E5D78B8A-A2FE-443D-8F00-4EF983CBF555}" srcOrd="2" destOrd="0" presId="urn:microsoft.com/office/officeart/2005/8/layout/StepDownProcess"/>
    <dgm:cxn modelId="{E13B5E80-9879-42B4-B155-8C007331D7E8}" type="presParOf" srcId="{6FEBD051-79C3-4C89-928C-C1BBCA53204C}" destId="{A919B4F2-AF02-4310-91F8-28476C568379}" srcOrd="3" destOrd="0" presId="urn:microsoft.com/office/officeart/2005/8/layout/StepDownProcess"/>
    <dgm:cxn modelId="{74BC1C1D-5267-4357-8479-15A86CB5A2D5}" type="presParOf" srcId="{6FEBD051-79C3-4C89-928C-C1BBCA53204C}" destId="{94148FF1-86DD-4718-8067-D098D7BE7A2B}" srcOrd="4" destOrd="0" presId="urn:microsoft.com/office/officeart/2005/8/layout/StepDownProcess"/>
    <dgm:cxn modelId="{EDAF6A2F-CFE7-4FB3-9E09-A559F21AEBE8}" type="presParOf" srcId="{94148FF1-86DD-4718-8067-D098D7BE7A2B}" destId="{F04F7E79-8271-4E43-948E-76C8B93FEFA1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/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/>
      <dgm:t>
        <a:bodyPr/>
        <a:lstStyle/>
        <a:p>
          <a:r>
            <a:rPr lang="en-GB" sz="1200" b="1"/>
            <a:t>API pull</a:t>
          </a:r>
          <a:endParaRPr lang="en-GB" sz="1200" b="1" dirty="0"/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AA39E2F-7196-4D59-95EE-EA2DAFCEF3C9}" type="doc">
      <dgm:prSet loTypeId="urn:microsoft.com/office/officeart/2005/8/layout/chevron1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015D20EA-C13C-47F3-ABC1-E6BE9FAEE0FC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Idee</a:t>
          </a:r>
          <a:endParaRPr lang="de-DE" sz="1200" b="1" dirty="0"/>
        </a:p>
      </dgm:t>
    </dgm:pt>
    <dgm:pt modelId="{5007BA9B-C381-4D73-AD81-C8D6E1BB93BB}" type="parTrans" cxnId="{AC3C8DC2-A8EA-4606-857D-ECB03EA72229}">
      <dgm:prSet/>
      <dgm:spPr/>
      <dgm:t>
        <a:bodyPr/>
        <a:lstStyle/>
        <a:p>
          <a:endParaRPr lang="de-DE"/>
        </a:p>
      </dgm:t>
    </dgm:pt>
    <dgm:pt modelId="{D997DA00-DD23-4B32-98E7-7A7AB4063791}" type="sibTrans" cxnId="{AC3C8DC2-A8EA-4606-857D-ECB03EA72229}">
      <dgm:prSet custT="1"/>
      <dgm:spPr/>
      <dgm:t>
        <a:bodyPr/>
        <a:lstStyle/>
        <a:p>
          <a:endParaRPr lang="de-DE" sz="8000"/>
        </a:p>
      </dgm:t>
    </dgm:pt>
    <dgm:pt modelId="{F2F1C8FC-871E-460E-9EDD-70684966D9C4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Structure</a:t>
          </a:r>
          <a:endParaRPr lang="de-DE" sz="1200" b="1" dirty="0"/>
        </a:p>
      </dgm:t>
    </dgm:pt>
    <dgm:pt modelId="{36DD6299-1EA2-4C5C-A1B4-8322B4F0CDB4}" type="parTrans" cxnId="{9400AD5B-E209-4CE1-BA4E-BF446BCA3D39}">
      <dgm:prSet/>
      <dgm:spPr/>
      <dgm:t>
        <a:bodyPr/>
        <a:lstStyle/>
        <a:p>
          <a:endParaRPr lang="de-DE"/>
        </a:p>
      </dgm:t>
    </dgm:pt>
    <dgm:pt modelId="{14DF9362-2247-4290-AE5F-66F01DE912D1}" type="sibTrans" cxnId="{9400AD5B-E209-4CE1-BA4E-BF446BCA3D39}">
      <dgm:prSet custT="1"/>
      <dgm:spPr/>
      <dgm:t>
        <a:bodyPr/>
        <a:lstStyle/>
        <a:p>
          <a:endParaRPr lang="de-DE" sz="8000"/>
        </a:p>
      </dgm:t>
    </dgm:pt>
    <dgm:pt modelId="{DDB8D4C8-706D-4CCF-B7F3-C171675E4907}">
      <dgm:prSet phldrT="[Text]"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Background</a:t>
          </a:r>
          <a:endParaRPr lang="de-DE" sz="1200" b="1" dirty="0"/>
        </a:p>
      </dgm:t>
    </dgm:pt>
    <dgm:pt modelId="{29389772-8A99-445B-B806-B6554A12A539}" type="sibTrans" cxnId="{4F87C939-2F48-4993-BFC8-C83A2D4BA631}">
      <dgm:prSet/>
      <dgm:spPr/>
      <dgm:t>
        <a:bodyPr/>
        <a:lstStyle/>
        <a:p>
          <a:endParaRPr lang="de-DE"/>
        </a:p>
      </dgm:t>
    </dgm:pt>
    <dgm:pt modelId="{8748558E-38C5-47EB-97AE-649E800EE0C7}" type="parTrans" cxnId="{4F87C939-2F48-4993-BFC8-C83A2D4BA631}">
      <dgm:prSet/>
      <dgm:spPr/>
      <dgm:t>
        <a:bodyPr/>
        <a:lstStyle/>
        <a:p>
          <a:endParaRPr lang="de-DE"/>
        </a:p>
      </dgm:t>
    </dgm:pt>
    <dgm:pt modelId="{718E0286-984C-47B7-AF31-7EBF6B684B19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Port form database</a:t>
          </a:r>
        </a:p>
      </dgm:t>
    </dgm:pt>
    <dgm:pt modelId="{A8EFB7A2-5427-46EE-BAF2-D0D747851041}" type="parTrans" cxnId="{15B5574A-601D-4E5C-969D-7AE429D08C4A}">
      <dgm:prSet/>
      <dgm:spPr/>
      <dgm:t>
        <a:bodyPr/>
        <a:lstStyle/>
        <a:p>
          <a:endParaRPr lang="de-DE"/>
        </a:p>
      </dgm:t>
    </dgm:pt>
    <dgm:pt modelId="{97895DEA-3539-4002-9294-580005443BFA}" type="sibTrans" cxnId="{15B5574A-601D-4E5C-969D-7AE429D08C4A}">
      <dgm:prSet/>
      <dgm:spPr/>
      <dgm:t>
        <a:bodyPr/>
        <a:lstStyle/>
        <a:p>
          <a:endParaRPr lang="de-DE"/>
        </a:p>
      </dgm:t>
    </dgm:pt>
    <dgm:pt modelId="{DA15EDC1-8D06-424F-A806-00CF98DF89F0}">
      <dgm:prSet custT="1"/>
      <dgm:spPr>
        <a:solidFill>
          <a:srgbClr val="00B0F0"/>
        </a:solidFill>
      </dgm:spPr>
      <dgm:t>
        <a:bodyPr/>
        <a:lstStyle/>
        <a:p>
          <a:r>
            <a:rPr lang="en-GB" sz="1200" b="1" dirty="0"/>
            <a:t>API pull</a:t>
          </a:r>
        </a:p>
      </dgm:t>
    </dgm:pt>
    <dgm:pt modelId="{FB086959-4CDA-4232-B7B4-BDDF2F0FEB84}" type="parTrans" cxnId="{D41AFD91-DA70-438D-89D2-60D33C061013}">
      <dgm:prSet/>
      <dgm:spPr/>
      <dgm:t>
        <a:bodyPr/>
        <a:lstStyle/>
        <a:p>
          <a:endParaRPr lang="de-DE"/>
        </a:p>
      </dgm:t>
    </dgm:pt>
    <dgm:pt modelId="{B568DF7F-4C4A-4694-A5F4-E01BBB4A9901}" type="sibTrans" cxnId="{D41AFD91-DA70-438D-89D2-60D33C061013}">
      <dgm:prSet/>
      <dgm:spPr/>
      <dgm:t>
        <a:bodyPr/>
        <a:lstStyle/>
        <a:p>
          <a:endParaRPr lang="de-DE"/>
        </a:p>
      </dgm:t>
    </dgm:pt>
    <dgm:pt modelId="{37C2DC33-0404-4A8F-AFDC-AB3F57316E91}">
      <dgm:prSet custT="1"/>
      <dgm:spPr/>
      <dgm:t>
        <a:bodyPr/>
        <a:lstStyle/>
        <a:p>
          <a:r>
            <a:rPr lang="en-GB" sz="1200" b="1" dirty="0"/>
            <a:t>Map processing</a:t>
          </a:r>
        </a:p>
      </dgm:t>
    </dgm:pt>
    <dgm:pt modelId="{C66E6620-0E2D-4131-A0F1-3DD43835D0B6}" type="parTrans" cxnId="{44E6E0A4-99EE-4468-B8C2-8C38CEA94C8B}">
      <dgm:prSet/>
      <dgm:spPr/>
      <dgm:t>
        <a:bodyPr/>
        <a:lstStyle/>
        <a:p>
          <a:endParaRPr lang="de-DE"/>
        </a:p>
      </dgm:t>
    </dgm:pt>
    <dgm:pt modelId="{636940C4-5F40-4F25-8F52-0C66F1186E37}" type="sibTrans" cxnId="{44E6E0A4-99EE-4468-B8C2-8C38CEA94C8B}">
      <dgm:prSet/>
      <dgm:spPr/>
      <dgm:t>
        <a:bodyPr/>
        <a:lstStyle/>
        <a:p>
          <a:endParaRPr lang="de-DE"/>
        </a:p>
      </dgm:t>
    </dgm:pt>
    <dgm:pt modelId="{C248F4ED-4C5A-4B00-8B34-3AAE869F0AA1}">
      <dgm:prSet custT="1"/>
      <dgm:spPr/>
      <dgm:t>
        <a:bodyPr/>
        <a:lstStyle/>
        <a:p>
          <a:r>
            <a:rPr lang="en-GB" sz="1200" b="1" dirty="0"/>
            <a:t>Danger Scoring</a:t>
          </a:r>
        </a:p>
      </dgm:t>
    </dgm:pt>
    <dgm:pt modelId="{54B27003-EBE6-4660-AAE7-51F1434FBC50}" type="parTrans" cxnId="{B96E6104-8BD1-4364-893C-3AE57C4DB4A5}">
      <dgm:prSet/>
      <dgm:spPr/>
      <dgm:t>
        <a:bodyPr/>
        <a:lstStyle/>
        <a:p>
          <a:endParaRPr lang="de-DE"/>
        </a:p>
      </dgm:t>
    </dgm:pt>
    <dgm:pt modelId="{D9ACA0E9-3390-4106-A641-12B998816CF3}" type="sibTrans" cxnId="{B96E6104-8BD1-4364-893C-3AE57C4DB4A5}">
      <dgm:prSet/>
      <dgm:spPr/>
      <dgm:t>
        <a:bodyPr/>
        <a:lstStyle/>
        <a:p>
          <a:endParaRPr lang="de-DE"/>
        </a:p>
      </dgm:t>
    </dgm:pt>
    <dgm:pt modelId="{CD452061-20D3-414C-9A17-597DB99702F0}">
      <dgm:prSet custT="1"/>
      <dgm:spPr/>
      <dgm:t>
        <a:bodyPr/>
        <a:lstStyle/>
        <a:p>
          <a:r>
            <a:rPr lang="de-DE" sz="1200" b="1" dirty="0"/>
            <a:t>Future </a:t>
          </a:r>
          <a:r>
            <a:rPr lang="en-GB" sz="1200" b="1" dirty="0"/>
            <a:t>improvement</a:t>
          </a:r>
        </a:p>
      </dgm:t>
    </dgm:pt>
    <dgm:pt modelId="{68718947-710A-4DA6-AA17-E9A29416CBEC}" type="parTrans" cxnId="{2C7E9096-7F69-477A-8989-B6551F3D68A6}">
      <dgm:prSet/>
      <dgm:spPr/>
      <dgm:t>
        <a:bodyPr/>
        <a:lstStyle/>
        <a:p>
          <a:endParaRPr lang="de-DE"/>
        </a:p>
      </dgm:t>
    </dgm:pt>
    <dgm:pt modelId="{B4D6B02D-E4C0-45A3-849E-A00D71D32DCC}" type="sibTrans" cxnId="{2C7E9096-7F69-477A-8989-B6551F3D68A6}">
      <dgm:prSet/>
      <dgm:spPr/>
      <dgm:t>
        <a:bodyPr/>
        <a:lstStyle/>
        <a:p>
          <a:endParaRPr lang="de-DE"/>
        </a:p>
      </dgm:t>
    </dgm:pt>
    <dgm:pt modelId="{C325893A-76C0-41B0-AA5A-5A3D1D1F334C}" type="pres">
      <dgm:prSet presAssocID="{0AA39E2F-7196-4D59-95EE-EA2DAFCEF3C9}" presName="Name0" presStyleCnt="0">
        <dgm:presLayoutVars>
          <dgm:dir/>
          <dgm:animLvl val="lvl"/>
          <dgm:resizeHandles val="exact"/>
        </dgm:presLayoutVars>
      </dgm:prSet>
      <dgm:spPr/>
    </dgm:pt>
    <dgm:pt modelId="{58536A87-D8B1-41AC-8258-565B39B935B9}" type="pres">
      <dgm:prSet presAssocID="{DDB8D4C8-706D-4CCF-B7F3-C171675E4907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D6161A72-3894-4B7A-8596-9D4D945A1925}" type="pres">
      <dgm:prSet presAssocID="{29389772-8A99-445B-B806-B6554A12A539}" presName="parTxOnlySpace" presStyleCnt="0"/>
      <dgm:spPr/>
    </dgm:pt>
    <dgm:pt modelId="{35C16F61-A701-496E-86E5-9BEC9A7597CF}" type="pres">
      <dgm:prSet presAssocID="{015D20EA-C13C-47F3-ABC1-E6BE9FAEE0FC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06F1F842-1B48-458E-BAED-B0A044BDB8FF}" type="pres">
      <dgm:prSet presAssocID="{D997DA00-DD23-4B32-98E7-7A7AB4063791}" presName="parTxOnlySpace" presStyleCnt="0"/>
      <dgm:spPr/>
    </dgm:pt>
    <dgm:pt modelId="{1AD28827-CA80-4517-8ED7-EC0CB7A7E71C}" type="pres">
      <dgm:prSet presAssocID="{F2F1C8FC-871E-460E-9EDD-70684966D9C4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11987613-1658-4856-85DF-5D5C6E55259C}" type="pres">
      <dgm:prSet presAssocID="{14DF9362-2247-4290-AE5F-66F01DE912D1}" presName="parTxOnlySpace" presStyleCnt="0"/>
      <dgm:spPr/>
    </dgm:pt>
    <dgm:pt modelId="{3DFBFB5D-BEFF-435A-B988-FBD837F8FEF7}" type="pres">
      <dgm:prSet presAssocID="{718E0286-984C-47B7-AF31-7EBF6B684B19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13224FBD-41AD-4DEE-993B-5B60FCAEE9C7}" type="pres">
      <dgm:prSet presAssocID="{97895DEA-3539-4002-9294-580005443BFA}" presName="parTxOnlySpace" presStyleCnt="0"/>
      <dgm:spPr/>
    </dgm:pt>
    <dgm:pt modelId="{25F61E5A-3219-4E8B-9EA9-08805B9D0C17}" type="pres">
      <dgm:prSet presAssocID="{DA15EDC1-8D06-424F-A806-00CF98DF89F0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35C894F3-AF84-4655-9AE6-E142B8EECB0D}" type="pres">
      <dgm:prSet presAssocID="{B568DF7F-4C4A-4694-A5F4-E01BBB4A9901}" presName="parTxOnlySpace" presStyleCnt="0"/>
      <dgm:spPr/>
    </dgm:pt>
    <dgm:pt modelId="{C56F21B4-2886-4E10-9A04-946269AFC978}" type="pres">
      <dgm:prSet presAssocID="{37C2DC33-0404-4A8F-AFDC-AB3F57316E91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0EEF02E5-AE9F-4FE9-825C-5CA85243337E}" type="pres">
      <dgm:prSet presAssocID="{636940C4-5F40-4F25-8F52-0C66F1186E37}" presName="parTxOnlySpace" presStyleCnt="0"/>
      <dgm:spPr/>
    </dgm:pt>
    <dgm:pt modelId="{9119C58E-AB13-4E44-832E-2FFA852F807B}" type="pres">
      <dgm:prSet presAssocID="{C248F4ED-4C5A-4B00-8B34-3AAE869F0AA1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B663F391-9538-4D99-B9D8-63C3B8587DF8}" type="pres">
      <dgm:prSet presAssocID="{D9ACA0E9-3390-4106-A641-12B998816CF3}" presName="parTxOnlySpace" presStyleCnt="0"/>
      <dgm:spPr/>
    </dgm:pt>
    <dgm:pt modelId="{AF3E0919-F1FD-4ED5-92B7-2FB7300D982C}" type="pres">
      <dgm:prSet presAssocID="{CD452061-20D3-414C-9A17-597DB99702F0}" presName="parTxOnly" presStyleLbl="node1" presStyleIdx="7" presStyleCnt="8" custScaleX="107104">
        <dgm:presLayoutVars>
          <dgm:chMax val="0"/>
          <dgm:chPref val="0"/>
          <dgm:bulletEnabled val="1"/>
        </dgm:presLayoutVars>
      </dgm:prSet>
      <dgm:spPr/>
    </dgm:pt>
  </dgm:ptLst>
  <dgm:cxnLst>
    <dgm:cxn modelId="{62247C00-B1BE-42B5-8416-AC67BB31D338}" type="presOf" srcId="{C248F4ED-4C5A-4B00-8B34-3AAE869F0AA1}" destId="{9119C58E-AB13-4E44-832E-2FFA852F807B}" srcOrd="0" destOrd="0" presId="urn:microsoft.com/office/officeart/2005/8/layout/chevron1"/>
    <dgm:cxn modelId="{B96E6104-8BD1-4364-893C-3AE57C4DB4A5}" srcId="{0AA39E2F-7196-4D59-95EE-EA2DAFCEF3C9}" destId="{C248F4ED-4C5A-4B00-8B34-3AAE869F0AA1}" srcOrd="6" destOrd="0" parTransId="{54B27003-EBE6-4660-AAE7-51F1434FBC50}" sibTransId="{D9ACA0E9-3390-4106-A641-12B998816CF3}"/>
    <dgm:cxn modelId="{4F87C939-2F48-4993-BFC8-C83A2D4BA631}" srcId="{0AA39E2F-7196-4D59-95EE-EA2DAFCEF3C9}" destId="{DDB8D4C8-706D-4CCF-B7F3-C171675E4907}" srcOrd="0" destOrd="0" parTransId="{8748558E-38C5-47EB-97AE-649E800EE0C7}" sibTransId="{29389772-8A99-445B-B806-B6554A12A539}"/>
    <dgm:cxn modelId="{9400AD5B-E209-4CE1-BA4E-BF446BCA3D39}" srcId="{0AA39E2F-7196-4D59-95EE-EA2DAFCEF3C9}" destId="{F2F1C8FC-871E-460E-9EDD-70684966D9C4}" srcOrd="2" destOrd="0" parTransId="{36DD6299-1EA2-4C5C-A1B4-8322B4F0CDB4}" sibTransId="{14DF9362-2247-4290-AE5F-66F01DE912D1}"/>
    <dgm:cxn modelId="{7EC39462-31C1-425B-BFB0-2E12E9049F18}" type="presOf" srcId="{015D20EA-C13C-47F3-ABC1-E6BE9FAEE0FC}" destId="{35C16F61-A701-496E-86E5-9BEC9A7597CF}" srcOrd="0" destOrd="0" presId="urn:microsoft.com/office/officeart/2005/8/layout/chevron1"/>
    <dgm:cxn modelId="{15B5574A-601D-4E5C-969D-7AE429D08C4A}" srcId="{0AA39E2F-7196-4D59-95EE-EA2DAFCEF3C9}" destId="{718E0286-984C-47B7-AF31-7EBF6B684B19}" srcOrd="3" destOrd="0" parTransId="{A8EFB7A2-5427-46EE-BAF2-D0D747851041}" sibTransId="{97895DEA-3539-4002-9294-580005443BFA}"/>
    <dgm:cxn modelId="{34315557-32DE-43E2-A127-F1080E34941D}" type="presOf" srcId="{CD452061-20D3-414C-9A17-597DB99702F0}" destId="{AF3E0919-F1FD-4ED5-92B7-2FB7300D982C}" srcOrd="0" destOrd="0" presId="urn:microsoft.com/office/officeart/2005/8/layout/chevron1"/>
    <dgm:cxn modelId="{D41AFD91-DA70-438D-89D2-60D33C061013}" srcId="{0AA39E2F-7196-4D59-95EE-EA2DAFCEF3C9}" destId="{DA15EDC1-8D06-424F-A806-00CF98DF89F0}" srcOrd="4" destOrd="0" parTransId="{FB086959-4CDA-4232-B7B4-BDDF2F0FEB84}" sibTransId="{B568DF7F-4C4A-4694-A5F4-E01BBB4A9901}"/>
    <dgm:cxn modelId="{9A1C7093-B07D-4A24-84A2-5DB126645F20}" type="presOf" srcId="{DDB8D4C8-706D-4CCF-B7F3-C171675E4907}" destId="{58536A87-D8B1-41AC-8258-565B39B935B9}" srcOrd="0" destOrd="0" presId="urn:microsoft.com/office/officeart/2005/8/layout/chevron1"/>
    <dgm:cxn modelId="{2C7E9096-7F69-477A-8989-B6551F3D68A6}" srcId="{0AA39E2F-7196-4D59-95EE-EA2DAFCEF3C9}" destId="{CD452061-20D3-414C-9A17-597DB99702F0}" srcOrd="7" destOrd="0" parTransId="{68718947-710A-4DA6-AA17-E9A29416CBEC}" sibTransId="{B4D6B02D-E4C0-45A3-849E-A00D71D32DCC}"/>
    <dgm:cxn modelId="{91029598-E492-436F-AFE8-9070F03387DE}" type="presOf" srcId="{DA15EDC1-8D06-424F-A806-00CF98DF89F0}" destId="{25F61E5A-3219-4E8B-9EA9-08805B9D0C17}" srcOrd="0" destOrd="0" presId="urn:microsoft.com/office/officeart/2005/8/layout/chevron1"/>
    <dgm:cxn modelId="{810D9F98-714F-4BD4-9466-D58E576E946A}" type="presOf" srcId="{F2F1C8FC-871E-460E-9EDD-70684966D9C4}" destId="{1AD28827-CA80-4517-8ED7-EC0CB7A7E71C}" srcOrd="0" destOrd="0" presId="urn:microsoft.com/office/officeart/2005/8/layout/chevron1"/>
    <dgm:cxn modelId="{44E6E0A4-99EE-4468-B8C2-8C38CEA94C8B}" srcId="{0AA39E2F-7196-4D59-95EE-EA2DAFCEF3C9}" destId="{37C2DC33-0404-4A8F-AFDC-AB3F57316E91}" srcOrd="5" destOrd="0" parTransId="{C66E6620-0E2D-4131-A0F1-3DD43835D0B6}" sibTransId="{636940C4-5F40-4F25-8F52-0C66F1186E37}"/>
    <dgm:cxn modelId="{432B88B0-55A0-4129-BA4C-7A23D331CFD3}" type="presOf" srcId="{0AA39E2F-7196-4D59-95EE-EA2DAFCEF3C9}" destId="{C325893A-76C0-41B0-AA5A-5A3D1D1F334C}" srcOrd="0" destOrd="0" presId="urn:microsoft.com/office/officeart/2005/8/layout/chevron1"/>
    <dgm:cxn modelId="{AC3C8DC2-A8EA-4606-857D-ECB03EA72229}" srcId="{0AA39E2F-7196-4D59-95EE-EA2DAFCEF3C9}" destId="{015D20EA-C13C-47F3-ABC1-E6BE9FAEE0FC}" srcOrd="1" destOrd="0" parTransId="{5007BA9B-C381-4D73-AD81-C8D6E1BB93BB}" sibTransId="{D997DA00-DD23-4B32-98E7-7A7AB4063791}"/>
    <dgm:cxn modelId="{E126D0D8-8594-4E69-98D4-A62B9317D463}" type="presOf" srcId="{718E0286-984C-47B7-AF31-7EBF6B684B19}" destId="{3DFBFB5D-BEFF-435A-B988-FBD837F8FEF7}" srcOrd="0" destOrd="0" presId="urn:microsoft.com/office/officeart/2005/8/layout/chevron1"/>
    <dgm:cxn modelId="{B906A2F9-FE4C-475B-A5E1-6D2D001FE054}" type="presOf" srcId="{37C2DC33-0404-4A8F-AFDC-AB3F57316E91}" destId="{C56F21B4-2886-4E10-9A04-946269AFC978}" srcOrd="0" destOrd="0" presId="urn:microsoft.com/office/officeart/2005/8/layout/chevron1"/>
    <dgm:cxn modelId="{8410AE32-E0B0-4B8A-A8A1-F11738E9B5FF}" type="presParOf" srcId="{C325893A-76C0-41B0-AA5A-5A3D1D1F334C}" destId="{58536A87-D8B1-41AC-8258-565B39B935B9}" srcOrd="0" destOrd="0" presId="urn:microsoft.com/office/officeart/2005/8/layout/chevron1"/>
    <dgm:cxn modelId="{E3CC7349-5635-475A-816E-5D016F2CF930}" type="presParOf" srcId="{C325893A-76C0-41B0-AA5A-5A3D1D1F334C}" destId="{D6161A72-3894-4B7A-8596-9D4D945A1925}" srcOrd="1" destOrd="0" presId="urn:microsoft.com/office/officeart/2005/8/layout/chevron1"/>
    <dgm:cxn modelId="{1FFF9D88-E560-43E9-B10A-EA165851840E}" type="presParOf" srcId="{C325893A-76C0-41B0-AA5A-5A3D1D1F334C}" destId="{35C16F61-A701-496E-86E5-9BEC9A7597CF}" srcOrd="2" destOrd="0" presId="urn:microsoft.com/office/officeart/2005/8/layout/chevron1"/>
    <dgm:cxn modelId="{1A6070BD-C6BF-45D7-B4EA-6812C72E260F}" type="presParOf" srcId="{C325893A-76C0-41B0-AA5A-5A3D1D1F334C}" destId="{06F1F842-1B48-458E-BAED-B0A044BDB8FF}" srcOrd="3" destOrd="0" presId="urn:microsoft.com/office/officeart/2005/8/layout/chevron1"/>
    <dgm:cxn modelId="{D3D1F947-BC78-418E-AD12-3A1C6573BF8C}" type="presParOf" srcId="{C325893A-76C0-41B0-AA5A-5A3D1D1F334C}" destId="{1AD28827-CA80-4517-8ED7-EC0CB7A7E71C}" srcOrd="4" destOrd="0" presId="urn:microsoft.com/office/officeart/2005/8/layout/chevron1"/>
    <dgm:cxn modelId="{19E1ED58-9CF0-45A3-93FC-83BC1795DF37}" type="presParOf" srcId="{C325893A-76C0-41B0-AA5A-5A3D1D1F334C}" destId="{11987613-1658-4856-85DF-5D5C6E55259C}" srcOrd="5" destOrd="0" presId="urn:microsoft.com/office/officeart/2005/8/layout/chevron1"/>
    <dgm:cxn modelId="{9F4483F2-5068-485D-9D34-C5F0989F9B26}" type="presParOf" srcId="{C325893A-76C0-41B0-AA5A-5A3D1D1F334C}" destId="{3DFBFB5D-BEFF-435A-B988-FBD837F8FEF7}" srcOrd="6" destOrd="0" presId="urn:microsoft.com/office/officeart/2005/8/layout/chevron1"/>
    <dgm:cxn modelId="{504CB5C5-1FFC-429F-9F01-0BDB70C95B58}" type="presParOf" srcId="{C325893A-76C0-41B0-AA5A-5A3D1D1F334C}" destId="{13224FBD-41AD-4DEE-993B-5B60FCAEE9C7}" srcOrd="7" destOrd="0" presId="urn:microsoft.com/office/officeart/2005/8/layout/chevron1"/>
    <dgm:cxn modelId="{A45EABB4-357D-4F2D-B0D9-6C08D4838026}" type="presParOf" srcId="{C325893A-76C0-41B0-AA5A-5A3D1D1F334C}" destId="{25F61E5A-3219-4E8B-9EA9-08805B9D0C17}" srcOrd="8" destOrd="0" presId="urn:microsoft.com/office/officeart/2005/8/layout/chevron1"/>
    <dgm:cxn modelId="{BE384EB2-0A20-4A51-8EE2-A03097CAD3AE}" type="presParOf" srcId="{C325893A-76C0-41B0-AA5A-5A3D1D1F334C}" destId="{35C894F3-AF84-4655-9AE6-E142B8EECB0D}" srcOrd="9" destOrd="0" presId="urn:microsoft.com/office/officeart/2005/8/layout/chevron1"/>
    <dgm:cxn modelId="{40D58F67-E0F1-42C5-9449-9FC9243749DF}" type="presParOf" srcId="{C325893A-76C0-41B0-AA5A-5A3D1D1F334C}" destId="{C56F21B4-2886-4E10-9A04-946269AFC978}" srcOrd="10" destOrd="0" presId="urn:microsoft.com/office/officeart/2005/8/layout/chevron1"/>
    <dgm:cxn modelId="{42C30801-E620-413A-9AD9-8A8B7AB82316}" type="presParOf" srcId="{C325893A-76C0-41B0-AA5A-5A3D1D1F334C}" destId="{0EEF02E5-AE9F-4FE9-825C-5CA85243337E}" srcOrd="11" destOrd="0" presId="urn:microsoft.com/office/officeart/2005/8/layout/chevron1"/>
    <dgm:cxn modelId="{F7B5F32D-49D6-4830-B0EE-9DFDA4A0C042}" type="presParOf" srcId="{C325893A-76C0-41B0-AA5A-5A3D1D1F334C}" destId="{9119C58E-AB13-4E44-832E-2FFA852F807B}" srcOrd="12" destOrd="0" presId="urn:microsoft.com/office/officeart/2005/8/layout/chevron1"/>
    <dgm:cxn modelId="{28F490EF-3FD5-43EB-804D-9C26D64DF1F8}" type="presParOf" srcId="{C325893A-76C0-41B0-AA5A-5A3D1D1F334C}" destId="{B663F391-9538-4D99-B9D8-63C3B8587DF8}" srcOrd="13" destOrd="0" presId="urn:microsoft.com/office/officeart/2005/8/layout/chevron1"/>
    <dgm:cxn modelId="{6BF2429A-8501-481A-8E8D-E3BACC1852C2}" type="presParOf" srcId="{C325893A-76C0-41B0-AA5A-5A3D1D1F334C}" destId="{AF3E0919-F1FD-4ED5-92B7-2FB7300D982C}" srcOrd="14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59CFB-48B4-4068-A075-7B8D9D7220C0}">
      <dsp:nvSpPr>
        <dsp:cNvPr id="0" name=""/>
        <dsp:cNvSpPr/>
      </dsp:nvSpPr>
      <dsp:spPr>
        <a:xfrm rot="5400000">
          <a:off x="1328385" y="2030805"/>
          <a:ext cx="1279207" cy="145633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C4E59E0-4FF5-4367-9792-12CC88D86FE8}">
      <dsp:nvSpPr>
        <dsp:cNvPr id="0" name=""/>
        <dsp:cNvSpPr/>
      </dsp:nvSpPr>
      <dsp:spPr>
        <a:xfrm>
          <a:off x="220" y="512142"/>
          <a:ext cx="5946380" cy="1507332"/>
        </a:xfrm>
        <a:prstGeom prst="roundRect">
          <a:avLst>
            <a:gd name="adj" fmla="val 16670"/>
          </a:avLst>
        </a:prstGeom>
        <a:solidFill>
          <a:srgbClr val="0070C0"/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Check the given Geolocation data</a:t>
          </a:r>
          <a:endParaRPr lang="de-DE" sz="2800" kern="1200" dirty="0"/>
        </a:p>
      </dsp:txBody>
      <dsp:txXfrm>
        <a:off x="73815" y="585737"/>
        <a:ext cx="5799190" cy="1360142"/>
      </dsp:txXfrm>
    </dsp:sp>
    <dsp:sp modelId="{75091F4D-09DD-4B20-A0D2-85A80984A307}">
      <dsp:nvSpPr>
        <dsp:cNvPr id="0" name=""/>
        <dsp:cNvSpPr/>
      </dsp:nvSpPr>
      <dsp:spPr>
        <a:xfrm>
          <a:off x="4050127" y="655901"/>
          <a:ext cx="1566201" cy="1218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2CEBB8-4D52-4694-B826-4EAE7EDF7718}">
      <dsp:nvSpPr>
        <dsp:cNvPr id="0" name=""/>
        <dsp:cNvSpPr/>
      </dsp:nvSpPr>
      <dsp:spPr>
        <a:xfrm rot="5400000">
          <a:off x="4182647" y="3724037"/>
          <a:ext cx="1279207" cy="145633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-10972735"/>
            <a:satOff val="29094"/>
            <a:lumOff val="8327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9B76FF7-5A2E-4F01-BB1A-DB1597AC9AB4}">
      <dsp:nvSpPr>
        <dsp:cNvPr id="0" name=""/>
        <dsp:cNvSpPr/>
      </dsp:nvSpPr>
      <dsp:spPr>
        <a:xfrm>
          <a:off x="2854483" y="2205375"/>
          <a:ext cx="5946380" cy="1507332"/>
        </a:xfrm>
        <a:prstGeom prst="roundRect">
          <a:avLst>
            <a:gd name="adj" fmla="val 16670"/>
          </a:avLst>
        </a:prstGeom>
        <a:solidFill>
          <a:schemeClr val="accent1">
            <a:lumMod val="7500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Calculate score for probability </a:t>
          </a:r>
          <a:br>
            <a:rPr lang="en-GB" sz="2800" kern="1200" dirty="0"/>
          </a:br>
          <a:r>
            <a:rPr lang="en-GB" sz="2800" kern="1200" dirty="0"/>
            <a:t>of illegal Forest clearing</a:t>
          </a:r>
          <a:endParaRPr lang="de-DE" sz="2800" kern="1200" dirty="0"/>
        </a:p>
      </dsp:txBody>
      <dsp:txXfrm>
        <a:off x="2928078" y="2278970"/>
        <a:ext cx="5799190" cy="1360142"/>
      </dsp:txXfrm>
    </dsp:sp>
    <dsp:sp modelId="{E5D78B8A-A2FE-443D-8F00-4EF983CBF555}">
      <dsp:nvSpPr>
        <dsp:cNvPr id="0" name=""/>
        <dsp:cNvSpPr/>
      </dsp:nvSpPr>
      <dsp:spPr>
        <a:xfrm>
          <a:off x="6904390" y="2349133"/>
          <a:ext cx="1566201" cy="1218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4F7E79-8271-4E43-948E-76C8B93FEFA1}">
      <dsp:nvSpPr>
        <dsp:cNvPr id="0" name=""/>
        <dsp:cNvSpPr/>
      </dsp:nvSpPr>
      <dsp:spPr>
        <a:xfrm>
          <a:off x="5708746" y="3898607"/>
          <a:ext cx="5946380" cy="1507332"/>
        </a:xfrm>
        <a:prstGeom prst="roundRect">
          <a:avLst>
            <a:gd name="adj" fmla="val 16670"/>
          </a:avLst>
        </a:prstGeom>
        <a:solidFill>
          <a:srgbClr val="92D050"/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Reassure sellers they aren’t</a:t>
          </a:r>
          <a:br>
            <a:rPr lang="en-GB" sz="2800" kern="1200" dirty="0"/>
          </a:br>
          <a:r>
            <a:rPr lang="en-GB" sz="2800" kern="1200" dirty="0"/>
            <a:t>committing a crime </a:t>
          </a:r>
          <a:br>
            <a:rPr lang="en-GB" sz="2800" kern="1200" dirty="0"/>
          </a:br>
          <a:r>
            <a:rPr lang="en-GB" sz="2800" i="1" kern="1200" dirty="0"/>
            <a:t>(And automate everything)</a:t>
          </a:r>
          <a:endParaRPr lang="de-DE" sz="2800" kern="1200" dirty="0"/>
        </a:p>
      </dsp:txBody>
      <dsp:txXfrm>
        <a:off x="5782341" y="3972202"/>
        <a:ext cx="5799190" cy="13601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/>
            <a:t>API pull</a:t>
          </a:r>
          <a:endParaRPr lang="en-GB" sz="1200" b="1" kern="1200" dirty="0"/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536A87-D8B1-41AC-8258-565B39B935B9}">
      <dsp:nvSpPr>
        <dsp:cNvPr id="0" name=""/>
        <dsp:cNvSpPr/>
      </dsp:nvSpPr>
      <dsp:spPr>
        <a:xfrm>
          <a:off x="7309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Background</a:t>
          </a:r>
          <a:endParaRPr lang="de-DE" sz="1200" b="1" kern="1200" dirty="0"/>
        </a:p>
      </dsp:txBody>
      <dsp:txXfrm>
        <a:off x="327172" y="102924"/>
        <a:ext cx="959588" cy="639725"/>
      </dsp:txXfrm>
    </dsp:sp>
    <dsp:sp modelId="{35C16F61-A701-496E-86E5-9BEC9A7597CF}">
      <dsp:nvSpPr>
        <dsp:cNvPr id="0" name=""/>
        <dsp:cNvSpPr/>
      </dsp:nvSpPr>
      <dsp:spPr>
        <a:xfrm>
          <a:off x="1446691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Idee</a:t>
          </a:r>
          <a:endParaRPr lang="de-DE" sz="1200" b="1" kern="1200" dirty="0"/>
        </a:p>
      </dsp:txBody>
      <dsp:txXfrm>
        <a:off x="1766554" y="102924"/>
        <a:ext cx="959588" cy="639725"/>
      </dsp:txXfrm>
    </dsp:sp>
    <dsp:sp modelId="{1AD28827-CA80-4517-8ED7-EC0CB7A7E71C}">
      <dsp:nvSpPr>
        <dsp:cNvPr id="0" name=""/>
        <dsp:cNvSpPr/>
      </dsp:nvSpPr>
      <dsp:spPr>
        <a:xfrm>
          <a:off x="2886073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Structure</a:t>
          </a:r>
          <a:endParaRPr lang="de-DE" sz="1200" b="1" kern="1200" dirty="0"/>
        </a:p>
      </dsp:txBody>
      <dsp:txXfrm>
        <a:off x="3205936" y="102924"/>
        <a:ext cx="959588" cy="639725"/>
      </dsp:txXfrm>
    </dsp:sp>
    <dsp:sp modelId="{3DFBFB5D-BEFF-435A-B988-FBD837F8FEF7}">
      <dsp:nvSpPr>
        <dsp:cNvPr id="0" name=""/>
        <dsp:cNvSpPr/>
      </dsp:nvSpPr>
      <dsp:spPr>
        <a:xfrm>
          <a:off x="4325456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Port form database</a:t>
          </a:r>
        </a:p>
      </dsp:txBody>
      <dsp:txXfrm>
        <a:off x="4645319" y="102924"/>
        <a:ext cx="959588" cy="639725"/>
      </dsp:txXfrm>
    </dsp:sp>
    <dsp:sp modelId="{25F61E5A-3219-4E8B-9EA9-08805B9D0C17}">
      <dsp:nvSpPr>
        <dsp:cNvPr id="0" name=""/>
        <dsp:cNvSpPr/>
      </dsp:nvSpPr>
      <dsp:spPr>
        <a:xfrm>
          <a:off x="5764838" y="102924"/>
          <a:ext cx="1599313" cy="639725"/>
        </a:xfrm>
        <a:prstGeom prst="chevron">
          <a:avLst/>
        </a:prstGeom>
        <a:solidFill>
          <a:srgbClr val="00B0F0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API pull</a:t>
          </a:r>
        </a:p>
      </dsp:txBody>
      <dsp:txXfrm>
        <a:off x="6084701" y="102924"/>
        <a:ext cx="959588" cy="639725"/>
      </dsp:txXfrm>
    </dsp:sp>
    <dsp:sp modelId="{C56F21B4-2886-4E10-9A04-946269AFC978}">
      <dsp:nvSpPr>
        <dsp:cNvPr id="0" name=""/>
        <dsp:cNvSpPr/>
      </dsp:nvSpPr>
      <dsp:spPr>
        <a:xfrm>
          <a:off x="7204221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Map processing</a:t>
          </a:r>
        </a:p>
      </dsp:txBody>
      <dsp:txXfrm>
        <a:off x="7524084" y="102924"/>
        <a:ext cx="959588" cy="639725"/>
      </dsp:txXfrm>
    </dsp:sp>
    <dsp:sp modelId="{9119C58E-AB13-4E44-832E-2FFA852F807B}">
      <dsp:nvSpPr>
        <dsp:cNvPr id="0" name=""/>
        <dsp:cNvSpPr/>
      </dsp:nvSpPr>
      <dsp:spPr>
        <a:xfrm>
          <a:off x="8643603" y="102924"/>
          <a:ext cx="1599313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Danger Scoring</a:t>
          </a:r>
        </a:p>
      </dsp:txBody>
      <dsp:txXfrm>
        <a:off x="8963466" y="102924"/>
        <a:ext cx="959588" cy="639725"/>
      </dsp:txXfrm>
    </dsp:sp>
    <dsp:sp modelId="{AF3E0919-F1FD-4ED5-92B7-2FB7300D982C}">
      <dsp:nvSpPr>
        <dsp:cNvPr id="0" name=""/>
        <dsp:cNvSpPr/>
      </dsp:nvSpPr>
      <dsp:spPr>
        <a:xfrm>
          <a:off x="10082985" y="102924"/>
          <a:ext cx="1712929" cy="639725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b="1" kern="1200" dirty="0"/>
            <a:t>Future </a:t>
          </a:r>
          <a:r>
            <a:rPr lang="en-GB" sz="1200" b="1" kern="1200" dirty="0"/>
            <a:t>improvement</a:t>
          </a:r>
        </a:p>
      </dsp:txBody>
      <dsp:txXfrm>
        <a:off x="10402848" y="102924"/>
        <a:ext cx="1073204" cy="639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91569-D5E1-4579-B9D8-0D57802B8F49}" type="datetime1">
              <a:rPr lang="de-DE" smtClean="0"/>
              <a:t>25.05.2024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6AACB-E237-4A6E-8F5D-2DE30F46381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793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20FFC-60A0-463A-841B-D75D7C16503F}" type="datetime1">
              <a:rPr lang="de-DE" noProof="0" smtClean="0"/>
              <a:pPr/>
              <a:t>25.05.2024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9996E-6620-4F41-8BA5-140CCA2D70A9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370899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D9996E-6620-4F41-8BA5-140CCA2D70A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7760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BC196D-5545-4185-AEE3-CD0B4488310C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 noProof="0" dirty="0"/>
              <a:t>Mastertextformat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B10BD4F-75B9-244E-26BE-94B12D2464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06671" y="877475"/>
            <a:ext cx="4773585" cy="5960388"/>
          </a:xfrm>
          <a:prstGeom prst="rect">
            <a:avLst/>
          </a:prstGeom>
        </p:spPr>
      </p:pic>
      <p:sp>
        <p:nvSpPr>
          <p:cNvPr id="5" name="Datumsplatzhalter 1">
            <a:extLst>
              <a:ext uri="{FF2B5EF4-FFF2-40B4-BE49-F238E27FC236}">
                <a16:creationId xmlns:a16="http://schemas.microsoft.com/office/drawing/2014/main" id="{C02E9F52-87F2-7016-748A-1F89B7A2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6" name="Fußzeilenplatzhalter 7">
            <a:extLst>
              <a:ext uri="{FF2B5EF4-FFF2-40B4-BE49-F238E27FC236}">
                <a16:creationId xmlns:a16="http://schemas.microsoft.com/office/drawing/2014/main" id="{6D04C089-A964-17F8-A363-DC9A08710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Andreas </a:t>
            </a:r>
            <a:r>
              <a:rPr lang="en-US" dirty="0" err="1"/>
              <a:t>Zlota</a:t>
            </a:r>
            <a:r>
              <a:rPr lang="en-US" dirty="0"/>
              <a:t>, Christian Blaha, Janis Graf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6" name="Datumsplatzhalter 1">
            <a:extLst>
              <a:ext uri="{FF2B5EF4-FFF2-40B4-BE49-F238E27FC236}">
                <a16:creationId xmlns:a16="http://schemas.microsoft.com/office/drawing/2014/main" id="{D1CEBCF6-5BCE-618A-3C1F-AA437C7E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4E004D6F-7D72-63CF-4C7C-E5B11EFD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Andreas </a:t>
            </a:r>
            <a:r>
              <a:rPr lang="en-US" dirty="0" err="1"/>
              <a:t>Zlota</a:t>
            </a:r>
            <a:r>
              <a:rPr lang="en-US" dirty="0"/>
              <a:t>, Christian Blaha, Janis Graf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5" name="Datumsplatzhalter 1">
            <a:extLst>
              <a:ext uri="{FF2B5EF4-FFF2-40B4-BE49-F238E27FC236}">
                <a16:creationId xmlns:a16="http://schemas.microsoft.com/office/drawing/2014/main" id="{CE2AE2BF-5ADF-3596-9660-C6C3C658D7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E4897EA4-5A38-8B7B-54FC-2F9088D0B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Andreas </a:t>
            </a:r>
            <a:r>
              <a:rPr lang="en-US" dirty="0" err="1"/>
              <a:t>Zlota</a:t>
            </a:r>
            <a:r>
              <a:rPr lang="en-US" dirty="0"/>
              <a:t>, Christian Blaha, Janis Graf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6" name="Fußzeilenplatzhalter 7">
            <a:extLst>
              <a:ext uri="{FF2B5EF4-FFF2-40B4-BE49-F238E27FC236}">
                <a16:creationId xmlns:a16="http://schemas.microsoft.com/office/drawing/2014/main" id="{5FD1AE65-FFE5-E7AE-06FE-B1FC1A622E63}"/>
              </a:ext>
            </a:extLst>
          </p:cNvPr>
          <p:cNvSpPr txBox="1">
            <a:spLocks/>
          </p:cNvSpPr>
          <p:nvPr userDrawn="1"/>
        </p:nvSpPr>
        <p:spPr>
          <a:xfrm>
            <a:off x="301172" y="6548622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Andreas Zlota, Christian Blaha, Janis Graf</a:t>
            </a:r>
            <a:endParaRPr lang="de-DE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124EE988-F329-6611-6985-B61B48AE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Andreas </a:t>
            </a:r>
            <a:r>
              <a:rPr lang="en-US" dirty="0" err="1"/>
              <a:t>Zlota</a:t>
            </a:r>
            <a:r>
              <a:rPr lang="en-US" dirty="0"/>
              <a:t>, Christian Blaha, Janis Graf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EC263C4-F15F-9A4D-F965-E1848B5E43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14587" y="172537"/>
            <a:ext cx="5362826" cy="669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80256" y="6394258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8DC42F18-9181-411A-B994-F8A4EC4B593E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48772" y="6396222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86236" y="6373368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8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2" r:id="rId3"/>
    <p:sldLayoutId id="2147483833" r:id="rId4"/>
    <p:sldLayoutId id="2147483835" r:id="rId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diagramLayout" Target="../diagrams/layout10.xml"/><Relationship Id="rId7" Type="http://schemas.openxmlformats.org/officeDocument/2006/relationships/image" Target="../media/image21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23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24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7" Type="http://schemas.openxmlformats.org/officeDocument/2006/relationships/image" Target="../media/image25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27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diagramLayout" Target="../diagrams/layout16.xml"/><Relationship Id="rId7" Type="http://schemas.openxmlformats.org/officeDocument/2006/relationships/image" Target="../media/image28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diagramLayout" Target="../diagrams/layout17.xml"/><Relationship Id="rId7" Type="http://schemas.openxmlformats.org/officeDocument/2006/relationships/image" Target="../media/image28.pn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diagramLayout" Target="../diagrams/layout5.xml"/><Relationship Id="rId7" Type="http://schemas.openxmlformats.org/officeDocument/2006/relationships/image" Target="../media/image1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diagramLayout" Target="../diagrams/layout6.xml"/><Relationship Id="rId7" Type="http://schemas.openxmlformats.org/officeDocument/2006/relationships/image" Target="../media/image13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16.svg"/><Relationship Id="rId7" Type="http://schemas.openxmlformats.org/officeDocument/2006/relationships/diagramColors" Target="../diagrams/colors7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diagramLayout" Target="../diagrams/layout8.xml"/><Relationship Id="rId7" Type="http://schemas.openxmlformats.org/officeDocument/2006/relationships/image" Target="../media/image17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diagramLayout" Target="../diagrams/layout9.xml"/><Relationship Id="rId7" Type="http://schemas.openxmlformats.org/officeDocument/2006/relationships/image" Target="../media/image19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00200" y="2386744"/>
            <a:ext cx="8991600" cy="1645920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de-DE" dirty="0">
                <a:solidFill>
                  <a:schemeClr val="bg1"/>
                </a:solidFill>
              </a:rPr>
              <a:t>Wissenswertes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2DBC809A-B997-F9DC-941D-AB3EE2F2A452}"/>
              </a:ext>
            </a:extLst>
          </p:cNvPr>
          <p:cNvSpPr txBox="1">
            <a:spLocks/>
          </p:cNvSpPr>
          <p:nvPr/>
        </p:nvSpPr>
        <p:spPr bwMode="blackWhite">
          <a:xfrm>
            <a:off x="265410" y="1836096"/>
            <a:ext cx="6440190" cy="2196568"/>
          </a:xfrm>
          <a:prstGeom prst="rect">
            <a:avLst/>
          </a:prstGeom>
          <a:noFill/>
          <a:ln w="38100" cap="sq">
            <a:solidFill>
              <a:schemeClr val="tx1"/>
            </a:solidFill>
            <a:miter lim="800000"/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</a:rPr>
              <a:t>Detecting illegal deforestation via satellite imagery</a:t>
            </a:r>
            <a:endParaRPr lang="de-DE" sz="4400" dirty="0">
              <a:solidFill>
                <a:schemeClr val="tx1"/>
              </a:solidFill>
            </a:endParaRP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3FBE6780-1900-C6A9-9DDC-BB39A26F2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410" y="4077321"/>
            <a:ext cx="6440190" cy="1380054"/>
          </a:xfrm>
        </p:spPr>
        <p:txBody>
          <a:bodyPr rtlCol="0">
            <a:normAutofit/>
          </a:bodyPr>
          <a:lstStyle/>
          <a:p>
            <a:pPr rtl="0"/>
            <a:r>
              <a:rPr lang="en-US" sz="3200" i="1" dirty="0">
                <a:solidFill>
                  <a:schemeClr val="tx1"/>
                </a:solidFill>
              </a:rPr>
              <a:t>and connecting remote environments to accountability databases.</a:t>
            </a:r>
            <a:endParaRPr lang="de-DE" sz="3200" i="1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D410C08-758C-A089-BB1B-31EA968B891D}"/>
              </a:ext>
            </a:extLst>
          </p:cNvPr>
          <p:cNvSpPr/>
          <p:nvPr/>
        </p:nvSpPr>
        <p:spPr>
          <a:xfrm>
            <a:off x="0" y="-1"/>
            <a:ext cx="12192000" cy="729503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100000">
                <a:srgbClr val="7030A0">
                  <a:lumMod val="80000"/>
                  <a:lumOff val="2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62CC266F-E964-BFFF-455B-B11B4FD453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5" y="10688"/>
            <a:ext cx="4045677" cy="70270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5EBD55B-3506-8F86-D03D-2CCE246EFC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05600" y="820132"/>
            <a:ext cx="4955659" cy="618772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C076866-C3F0-D614-B109-DAC9BF0789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9009" y="-1"/>
            <a:ext cx="627496" cy="72403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1EBC0B33-9E5D-1A47-4E1E-4BBB6F6998D9}"/>
              </a:ext>
            </a:extLst>
          </p:cNvPr>
          <p:cNvSpPr txBox="1"/>
          <p:nvPr/>
        </p:nvSpPr>
        <p:spPr>
          <a:xfrm>
            <a:off x="9357360" y="80229"/>
            <a:ext cx="2189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  <a:latin typeface="Aptos ExtraBold" panose="020F0502020204030204" pitchFamily="34" charset="0"/>
              </a:rPr>
              <a:t>PENDURA</a:t>
            </a:r>
          </a:p>
        </p:txBody>
      </p:sp>
    </p:spTree>
    <p:extLst>
      <p:ext uri="{BB962C8B-B14F-4D97-AF65-F5344CB8AC3E}">
        <p14:creationId xmlns:p14="http://schemas.microsoft.com/office/powerpoint/2010/main" val="2970764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10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6483851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10525F21-F3D0-C9FA-A805-07335B927B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56426" y="671331"/>
            <a:ext cx="8959174" cy="602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060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5B59C3-9D0B-0669-A718-BBECF151D4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879E2EAB-9D29-4AB8-8DB5-8218B62ECA14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850A93A-D97A-8B12-B752-612A11C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0FD7F9-FC63-392E-9451-A5A02072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11</a:t>
            </a:fld>
            <a:endParaRPr lang="de-DE" noProof="0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8E47742-900E-08EB-2340-3C4A8971A9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887116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Grafik 11">
            <a:extLst>
              <a:ext uri="{FF2B5EF4-FFF2-40B4-BE49-F238E27FC236}">
                <a16:creationId xmlns:a16="http://schemas.microsoft.com/office/drawing/2014/main" id="{37841175-0B50-5D03-8054-E7F1695CD8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78831" y="845574"/>
            <a:ext cx="4342259" cy="57624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9C1D45F-6F9B-37B9-823E-02E89C154AFB}"/>
              </a:ext>
            </a:extLst>
          </p:cNvPr>
          <p:cNvCxnSpPr/>
          <p:nvPr/>
        </p:nvCxnSpPr>
        <p:spPr>
          <a:xfrm>
            <a:off x="3025140" y="2796540"/>
            <a:ext cx="2865120" cy="769620"/>
          </a:xfrm>
          <a:prstGeom prst="straightConnector1">
            <a:avLst/>
          </a:prstGeom>
          <a:ln w="1905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8538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5B59C3-9D0B-0669-A718-BBECF151D4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879E2EAB-9D29-4AB8-8DB5-8218B62ECA14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850A93A-D97A-8B12-B752-612A11C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0FD7F9-FC63-392E-9451-A5A02072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12</a:t>
            </a:fld>
            <a:endParaRPr lang="de-DE" noProof="0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8E47742-900E-08EB-2340-3C4A8971A9DB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425F2783-57D1-BCAF-CED6-506A2D5F8A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399" t="22805" r="21468" b="5421"/>
          <a:stretch/>
        </p:blipFill>
        <p:spPr>
          <a:xfrm>
            <a:off x="2574342" y="855765"/>
            <a:ext cx="7312800" cy="562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150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BED81C8-4F51-DC8D-1408-5B0E3ED33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983E89B9-D830-4339-A952-8FFCFEEAA68D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8BFD240A-D1B7-8CEC-8ADD-D788C27D8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4F63133-538E-95C2-0649-AEBDE4F89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13</a:t>
            </a:fld>
            <a:endParaRPr lang="de-DE" noProof="0" dirty="0"/>
          </a:p>
        </p:txBody>
      </p:sp>
      <p:graphicFrame>
        <p:nvGraphicFramePr>
          <p:cNvPr id="10" name="Diagramm 9">
            <a:extLst>
              <a:ext uri="{FF2B5EF4-FFF2-40B4-BE49-F238E27FC236}">
                <a16:creationId xmlns:a16="http://schemas.microsoft.com/office/drawing/2014/main" id="{F416B3CD-8151-CF07-E299-D4D7B1446F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887116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5" name="Grafik 14">
            <a:extLst>
              <a:ext uri="{FF2B5EF4-FFF2-40B4-BE49-F238E27FC236}">
                <a16:creationId xmlns:a16="http://schemas.microsoft.com/office/drawing/2014/main" id="{D1753219-89C8-08BE-74AF-9056DCD1B99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758" t="22024" r="20621" b="4142"/>
          <a:stretch/>
        </p:blipFill>
        <p:spPr>
          <a:xfrm>
            <a:off x="2514542" y="795965"/>
            <a:ext cx="7312800" cy="562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69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5284348-A539-84A9-634C-F6AADCCF66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18" t="3641" r="14887" b="376"/>
          <a:stretch/>
        </p:blipFill>
        <p:spPr>
          <a:xfrm>
            <a:off x="2514541" y="854290"/>
            <a:ext cx="7312800" cy="5202490"/>
          </a:xfrm>
          <a:prstGeom prst="rect">
            <a:avLst/>
          </a:prstGeom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DF9BB5-3D33-C2A4-DDE7-2F0E8D71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7DD7F59-A239-4EFB-AAED-02A704621324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437B4B-C2E2-16F7-80D5-0C3C71C72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DF306B-450A-B73B-C2D0-2972D49E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14</a:t>
            </a:fld>
            <a:endParaRPr lang="de-DE" noProof="0" dirty="0"/>
          </a:p>
        </p:txBody>
      </p:sp>
      <p:graphicFrame>
        <p:nvGraphicFramePr>
          <p:cNvPr id="9" name="Diagramm 8">
            <a:extLst>
              <a:ext uri="{FF2B5EF4-FFF2-40B4-BE49-F238E27FC236}">
                <a16:creationId xmlns:a16="http://schemas.microsoft.com/office/drawing/2014/main" id="{9A1C0CA0-D0E3-9B0F-BCB5-F7240452AD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887116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76556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A1BEC84E-C8DF-CA30-CCC5-FFC95D76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07442EA9-F03F-4DFE-BBAB-C60A81A3483F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9F5759B3-87A2-E47C-ECA5-83A21C4BB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B59CED21-641E-A026-FE3E-9FBDC887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15</a:t>
            </a:fld>
            <a:endParaRPr lang="de-DE" noProof="0" dirty="0"/>
          </a:p>
        </p:txBody>
      </p:sp>
      <p:graphicFrame>
        <p:nvGraphicFramePr>
          <p:cNvPr id="12" name="Diagramm 11">
            <a:extLst>
              <a:ext uri="{FF2B5EF4-FFF2-40B4-BE49-F238E27FC236}">
                <a16:creationId xmlns:a16="http://schemas.microsoft.com/office/drawing/2014/main" id="{B7C2A208-FC74-2B71-FE8B-771CFB44A9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4887116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Grafik 13">
            <a:extLst>
              <a:ext uri="{FF2B5EF4-FFF2-40B4-BE49-F238E27FC236}">
                <a16:creationId xmlns:a16="http://schemas.microsoft.com/office/drawing/2014/main" id="{0723E987-187C-7633-03F2-4989B997A7A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844" t="5046" r="13343"/>
          <a:stretch/>
        </p:blipFill>
        <p:spPr>
          <a:xfrm>
            <a:off x="2514541" y="874271"/>
            <a:ext cx="7312800" cy="505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8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16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8934605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CE01428B-F668-1BBF-4EED-19E5130A89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2846" y="912948"/>
            <a:ext cx="9966308" cy="541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654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17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CE01428B-F668-1BBF-4EED-19E5130A89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8772" y="795815"/>
            <a:ext cx="6397211" cy="347385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C491044-F1FB-0785-301D-AF78D16C88CE}"/>
              </a:ext>
            </a:extLst>
          </p:cNvPr>
          <p:cNvSpPr txBox="1"/>
          <p:nvPr/>
        </p:nvSpPr>
        <p:spPr>
          <a:xfrm>
            <a:off x="6377354" y="5317040"/>
            <a:ext cx="55746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Padmanabhan, D., Agarwal, H., Renaud, J.E. et al. A study using Monte Carlo Simulation for failure probability calculation in Reliability-Based Optimization. </a:t>
            </a:r>
            <a:r>
              <a:rPr lang="en-GB" sz="1600" dirty="0" err="1">
                <a:solidFill>
                  <a:schemeClr val="bg1"/>
                </a:solidFill>
              </a:rPr>
              <a:t>Optim</a:t>
            </a:r>
            <a:r>
              <a:rPr lang="en-GB" sz="1600" dirty="0">
                <a:solidFill>
                  <a:schemeClr val="bg1"/>
                </a:solidFill>
              </a:rPr>
              <a:t> Eng 7, 297–316 (2006). https://doi.org/10.1007/s11081-006-9973-8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7CC388D-2F16-DE7D-5450-FA9C1A37969D}"/>
              </a:ext>
            </a:extLst>
          </p:cNvPr>
          <p:cNvSpPr txBox="1"/>
          <p:nvPr/>
        </p:nvSpPr>
        <p:spPr>
          <a:xfrm>
            <a:off x="6011594" y="1260314"/>
            <a:ext cx="55746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A study using Monte Carlo Simulation for failure probability calculation in Reliability-Based Optimization</a:t>
            </a:r>
            <a:endParaRPr lang="en-GB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238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 dirty="0"/>
              <a:t>Andreas </a:t>
            </a:r>
            <a:r>
              <a:rPr lang="en-US" noProof="0" dirty="0" err="1"/>
              <a:t>Zlota</a:t>
            </a:r>
            <a:r>
              <a:rPr lang="en-US" noProof="0" dirty="0"/>
              <a:t>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18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6848452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75F90843-E6CE-B7C3-6A0A-60456E2CC3E1}"/>
              </a:ext>
            </a:extLst>
          </p:cNvPr>
          <p:cNvSpPr txBox="1"/>
          <p:nvPr/>
        </p:nvSpPr>
        <p:spPr>
          <a:xfrm>
            <a:off x="148772" y="1137684"/>
            <a:ext cx="59472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Improvements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Automate Parts of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Buy better Satellite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Look at other API’s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4935D7E-E03A-B42E-588E-5EC05F41E186}"/>
              </a:ext>
            </a:extLst>
          </p:cNvPr>
          <p:cNvSpPr txBox="1"/>
          <p:nvPr/>
        </p:nvSpPr>
        <p:spPr>
          <a:xfrm>
            <a:off x="7889358" y="1137684"/>
            <a:ext cx="4302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Only fires that are noticeable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Ignores other kinds of forest destruction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47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3D6B353-007B-C520-F630-3C7D138C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94CAA5A-18D6-9170-57CB-3B5087CC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19</a:t>
            </a:fld>
            <a:endParaRPr lang="de-DE" noProof="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80AA04-970C-20E5-980E-26F7C5CF9632}"/>
              </a:ext>
            </a:extLst>
          </p:cNvPr>
          <p:cNvSpPr txBox="1"/>
          <p:nvPr/>
        </p:nvSpPr>
        <p:spPr>
          <a:xfrm>
            <a:off x="148772" y="2485800"/>
            <a:ext cx="1180322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Many thanks to </a:t>
            </a:r>
            <a:r>
              <a:rPr lang="en-US" sz="6600" b="1" dirty="0" err="1">
                <a:solidFill>
                  <a:schemeClr val="bg1"/>
                </a:solidFill>
              </a:rPr>
              <a:t>Pendura</a:t>
            </a:r>
            <a:r>
              <a:rPr lang="en-US" sz="6600" b="1" dirty="0">
                <a:solidFill>
                  <a:schemeClr val="bg1"/>
                </a:solidFill>
              </a:rPr>
              <a:t> for the project idea and support during the whole process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7DDD5394-826F-40DE-EA2B-E65F477E79BE}"/>
              </a:ext>
            </a:extLst>
          </p:cNvPr>
          <p:cNvSpPr txBox="1">
            <a:spLocks/>
          </p:cNvSpPr>
          <p:nvPr/>
        </p:nvSpPr>
        <p:spPr bwMode="blackWhite">
          <a:xfrm>
            <a:off x="8006862" y="156815"/>
            <a:ext cx="4036366" cy="1220102"/>
          </a:xfrm>
          <a:prstGeom prst="rect">
            <a:avLst/>
          </a:prstGeom>
          <a:noFill/>
          <a:ln w="57150" cap="rnd">
            <a:solidFill>
              <a:srgbClr val="FFFFFF"/>
            </a:solidFill>
            <a:miter lim="800000"/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vert="horz" lIns="274320" tIns="182880" rIns="274320" bIns="182880" rtlCol="0" anchor="ctr" anchorCtr="1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Detecting illegal deforestation via satellite imagery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111F1E1F-B760-A92D-BA1B-C1FCC0F738D1}"/>
              </a:ext>
            </a:extLst>
          </p:cNvPr>
          <p:cNvSpPr txBox="1">
            <a:spLocks/>
          </p:cNvSpPr>
          <p:nvPr/>
        </p:nvSpPr>
        <p:spPr>
          <a:xfrm>
            <a:off x="8275506" y="1431161"/>
            <a:ext cx="3517909" cy="766562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i="1" dirty="0">
                <a:solidFill>
                  <a:schemeClr val="bg1"/>
                </a:solidFill>
              </a:rPr>
              <a:t>and connecting remote environments to accountability databases.</a:t>
            </a:r>
            <a:endParaRPr lang="de-DE" sz="2000" i="1" dirty="0">
              <a:solidFill>
                <a:schemeClr val="bg1"/>
              </a:solidFill>
            </a:endParaRPr>
          </a:p>
        </p:txBody>
      </p:sp>
      <p:sp>
        <p:nvSpPr>
          <p:cNvPr id="7" name="Fußzeilenplatzhalter 2">
            <a:extLst>
              <a:ext uri="{FF2B5EF4-FFF2-40B4-BE49-F238E27FC236}">
                <a16:creationId xmlns:a16="http://schemas.microsoft.com/office/drawing/2014/main" id="{E2FFC1B0-5F22-B463-546D-31747F3B1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 dirty="0"/>
              <a:t>Andreas </a:t>
            </a:r>
            <a:r>
              <a:rPr lang="en-US" noProof="0" dirty="0" err="1"/>
              <a:t>Zlota</a:t>
            </a:r>
            <a:r>
              <a:rPr lang="en-US" noProof="0" dirty="0"/>
              <a:t>, Christian Blaha, Janis Graf</a:t>
            </a:r>
            <a:endParaRPr lang="de-DE" noProof="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43EC1B9-2DCA-CC5F-3081-81E67BBA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72" y="45455"/>
            <a:ext cx="1699775" cy="196127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E5FA44E-3172-C4F8-7036-86E79E23CB91}"/>
              </a:ext>
            </a:extLst>
          </p:cNvPr>
          <p:cNvSpPr txBox="1"/>
          <p:nvPr/>
        </p:nvSpPr>
        <p:spPr>
          <a:xfrm>
            <a:off x="1848547" y="518262"/>
            <a:ext cx="5930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>
                <a:solidFill>
                  <a:schemeClr val="bg1"/>
                </a:solidFill>
                <a:latin typeface="Aptos ExtraBold" panose="020F0502020204030204" pitchFamily="34" charset="0"/>
              </a:rPr>
              <a:t>PENDURA</a:t>
            </a:r>
          </a:p>
        </p:txBody>
      </p:sp>
    </p:spTree>
    <p:extLst>
      <p:ext uri="{BB962C8B-B14F-4D97-AF65-F5344CB8AC3E}">
        <p14:creationId xmlns:p14="http://schemas.microsoft.com/office/powerpoint/2010/main" val="1771691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2953FFA1-5864-31F2-E356-AFF53E37B1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8034297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ECF94580-59CB-B0DE-9EAD-B6C5119D9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55E9C1A5-A57B-4F92-9936-816FD1EEEFB0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7137E3C4-F697-26C1-F78E-5EF1F0445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F6E9A44-59AC-A9C6-3ED0-4DAD8D276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2</a:t>
            </a:fld>
            <a:endParaRPr lang="de-DE" noProof="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B1E1831-B494-D6D1-FA44-B2810894C546}"/>
              </a:ext>
            </a:extLst>
          </p:cNvPr>
          <p:cNvSpPr txBox="1"/>
          <p:nvPr/>
        </p:nvSpPr>
        <p:spPr>
          <a:xfrm>
            <a:off x="148771" y="1137684"/>
            <a:ext cx="1180322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EU Law – EUDR (European Deforestation Regulation)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bg1"/>
                </a:solidFill>
              </a:rPr>
              <a:t>Accountability for Supply chains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bg1"/>
                </a:solidFill>
              </a:rPr>
              <a:t>Importer/Manufacturer/Seller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bg1"/>
                </a:solidFill>
              </a:rPr>
              <a:t>Deforestation in supply chain Illegal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Solution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chemeClr val="bg1"/>
                </a:solidFill>
              </a:rPr>
              <a:t>Questionary for everybody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>
              <a:solidFill>
                <a:schemeClr val="bg1"/>
              </a:solidFill>
            </a:endParaRPr>
          </a:p>
          <a:p>
            <a:pPr algn="ctr"/>
            <a:r>
              <a:rPr lang="en-US" sz="4400" dirty="0">
                <a:solidFill>
                  <a:schemeClr val="bg1"/>
                </a:solidFill>
              </a:rPr>
              <a:t>But are the statements true?</a:t>
            </a:r>
            <a:endParaRPr lang="en-GB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34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3D6B353-007B-C520-F630-3C7D138C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38DF0-1396-4E5C-B38F-67E3F613A8EE}" type="datetime1">
              <a:rPr lang="de-DE" smtClean="0"/>
              <a:pPr/>
              <a:t>25.05.2024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94CAA5A-18D6-9170-57CB-3B5087CC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20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C06DCD-E012-AC01-3BC9-614CF549A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4747846"/>
            <a:ext cx="4177043" cy="1968416"/>
          </a:xfrm>
        </p:spPr>
        <p:txBody>
          <a:bodyPr/>
          <a:lstStyle/>
          <a:p>
            <a:r>
              <a:rPr lang="en-US" sz="4000" b="1" dirty="0">
                <a:solidFill>
                  <a:srgbClr val="FFFFFF"/>
                </a:solidFill>
              </a:rPr>
              <a:t>Andreas </a:t>
            </a:r>
            <a:r>
              <a:rPr lang="en-US" sz="4000" b="1" dirty="0" err="1">
                <a:solidFill>
                  <a:srgbClr val="FFFFFF"/>
                </a:solidFill>
              </a:rPr>
              <a:t>Zlota</a:t>
            </a:r>
            <a:r>
              <a:rPr lang="en-US" sz="4000" b="1" dirty="0">
                <a:solidFill>
                  <a:srgbClr val="FFFFFF"/>
                </a:solidFill>
              </a:rPr>
              <a:t> 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Christian Blaha 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Janis Graf</a:t>
            </a:r>
            <a:endParaRPr lang="de-DE" sz="4000" b="1" dirty="0">
              <a:solidFill>
                <a:srgbClr val="FFFFF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80AA04-970C-20E5-980E-26F7C5CF9632}"/>
              </a:ext>
            </a:extLst>
          </p:cNvPr>
          <p:cNvSpPr txBox="1"/>
          <p:nvPr/>
        </p:nvSpPr>
        <p:spPr>
          <a:xfrm>
            <a:off x="148772" y="0"/>
            <a:ext cx="59472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b="1" dirty="0">
                <a:solidFill>
                  <a:schemeClr val="bg1"/>
                </a:solidFill>
              </a:rPr>
              <a:t>Thanks For Listening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2CAE926-F833-F148-2BA8-BE1A020726C4}"/>
              </a:ext>
            </a:extLst>
          </p:cNvPr>
          <p:cNvSpPr txBox="1"/>
          <p:nvPr/>
        </p:nvSpPr>
        <p:spPr>
          <a:xfrm>
            <a:off x="8280256" y="4340251"/>
            <a:ext cx="376772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000" b="1" dirty="0">
                <a:solidFill>
                  <a:schemeClr val="bg1"/>
                </a:solidFill>
              </a:rPr>
              <a:t>Good luck with your Presentations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7DDD5394-826F-40DE-EA2B-E65F477E79BE}"/>
              </a:ext>
            </a:extLst>
          </p:cNvPr>
          <p:cNvSpPr txBox="1">
            <a:spLocks/>
          </p:cNvSpPr>
          <p:nvPr/>
        </p:nvSpPr>
        <p:spPr bwMode="blackWhite">
          <a:xfrm>
            <a:off x="8006862" y="156815"/>
            <a:ext cx="4036366" cy="1220102"/>
          </a:xfrm>
          <a:prstGeom prst="rect">
            <a:avLst/>
          </a:prstGeom>
          <a:noFill/>
          <a:ln w="57150" cap="rnd">
            <a:solidFill>
              <a:srgbClr val="FFFFFF"/>
            </a:solidFill>
            <a:miter lim="800000"/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vert="horz" lIns="274320" tIns="182880" rIns="274320" bIns="182880" rtlCol="0" anchor="ctr" anchorCtr="1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Detecting illegal deforestation via satellite imagery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111F1E1F-B760-A92D-BA1B-C1FCC0F738D1}"/>
              </a:ext>
            </a:extLst>
          </p:cNvPr>
          <p:cNvSpPr txBox="1">
            <a:spLocks/>
          </p:cNvSpPr>
          <p:nvPr/>
        </p:nvSpPr>
        <p:spPr>
          <a:xfrm>
            <a:off x="8275506" y="1431161"/>
            <a:ext cx="3517909" cy="766562"/>
          </a:xfrm>
          <a:prstGeom prst="rect">
            <a:avLst/>
          </a:prstGeom>
        </p:spPr>
        <p:txBody>
          <a:bodyPr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i="1" dirty="0">
                <a:solidFill>
                  <a:schemeClr val="bg1"/>
                </a:solidFill>
              </a:rPr>
              <a:t>and connecting remote environments to accountability databases.</a:t>
            </a:r>
            <a:endParaRPr lang="de-DE" sz="2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759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80239EA-0FAC-1029-99D0-DE5B006919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66F56C93-8DD5-4FBF-8FDC-2DDB5FA09439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790E19-018B-A783-2D85-B3AA48866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7102AA-A4B1-691F-7153-1ADCE4253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3</a:t>
            </a:fld>
            <a:endParaRPr lang="de-DE" noProof="0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067A6021-6DA6-1526-398B-1444BC906C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9435597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m 12">
            <a:extLst>
              <a:ext uri="{FF2B5EF4-FFF2-40B4-BE49-F238E27FC236}">
                <a16:creationId xmlns:a16="http://schemas.microsoft.com/office/drawing/2014/main" id="{CEE9AF50-4A32-762E-2C7D-6D396913B7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8146423"/>
              </p:ext>
            </p:extLst>
          </p:nvPr>
        </p:nvGraphicFramePr>
        <p:xfrm>
          <a:off x="296648" y="798179"/>
          <a:ext cx="11655348" cy="5918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96482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4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6926916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5F424E1C-3AE0-4444-5FDC-E8F21C9D1F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40915" y="675549"/>
            <a:ext cx="7402252" cy="588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49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5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5BB0E7A1-3976-3EDC-C809-A4DB4D10B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1598327"/>
            <a:ext cx="12192000" cy="366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72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6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1050A454-3082-0801-BD52-8A8365F3CE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788812"/>
            <a:ext cx="12192000" cy="528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70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7</a:t>
            </a:fld>
            <a:endParaRPr lang="de-DE" noProof="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EF6FC04-0F9B-59B6-E243-CA66297F9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945518" y="731414"/>
            <a:ext cx="13990958" cy="5797894"/>
          </a:xfrm>
          <a:prstGeom prst="rect">
            <a:avLst/>
          </a:prstGeom>
        </p:spPr>
      </p:pic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E7D8ACB4-F234-9FA3-B6C2-8B694C65EF2F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4963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8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/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B4F4D482-3540-9067-D735-FC3799D322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-972273" y="1412237"/>
            <a:ext cx="13259117" cy="39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75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15A1108-EDE4-DAC3-67A2-3CBAEA90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0256" y="6394258"/>
            <a:ext cx="2753746" cy="323968"/>
          </a:xfrm>
        </p:spPr>
        <p:txBody>
          <a:bodyPr/>
          <a:lstStyle/>
          <a:p>
            <a:pPr rtl="0"/>
            <a:fld id="{C158ADF4-E994-4ADC-984F-0CB5317AA665}" type="datetime1">
              <a:rPr lang="de-DE" noProof="0" smtClean="0"/>
              <a:t>25.05.2024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055DED5-3055-96CB-FEFD-092BDB8DD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772" y="6396222"/>
            <a:ext cx="5901189" cy="320040"/>
          </a:xfrm>
        </p:spPr>
        <p:txBody>
          <a:bodyPr/>
          <a:lstStyle/>
          <a:p>
            <a:pPr rtl="0"/>
            <a:r>
              <a:rPr lang="en-US" noProof="0"/>
              <a:t>Andreas Zlota, Christian Blaha, Janis Graf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A494DEE-E139-336F-DB27-FAAD9D6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de-DE" noProof="0" smtClean="0"/>
              <a:t>9</a:t>
            </a:fld>
            <a:endParaRPr lang="de-DE" noProof="0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9033E4-43AE-A9C7-D469-EBB81578E9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8748002"/>
              </p:ext>
            </p:extLst>
          </p:nvPr>
        </p:nvGraphicFramePr>
        <p:xfrm>
          <a:off x="148772" y="0"/>
          <a:ext cx="11803224" cy="845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B945ABE6-E771-0F24-ADDA-59F1C422FA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78194" y="670002"/>
            <a:ext cx="10805582" cy="618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16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0ED59B-F67D-4B99-A0A7-E5237FF581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TM04033937[[fn=Kondensstreifen ]]</Template>
  <TotalTime>0</TotalTime>
  <Words>642</Words>
  <Application>Microsoft Office PowerPoint</Application>
  <PresentationFormat>Breitbild</PresentationFormat>
  <Paragraphs>229</Paragraphs>
  <Slides>20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Aptos ExtraBold</vt:lpstr>
      <vt:lpstr>Arial</vt:lpstr>
      <vt:lpstr>Calibri</vt:lpstr>
      <vt:lpstr>Gill Sans MT</vt:lpstr>
      <vt:lpstr>Paket</vt:lpstr>
      <vt:lpstr>Wissenswertes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"Finanzpaket"</dc:title>
  <dc:creator>Janis Graf</dc:creator>
  <cp:lastModifiedBy>Janis Graf</cp:lastModifiedBy>
  <cp:revision>1</cp:revision>
  <dcterms:created xsi:type="dcterms:W3CDTF">2024-05-24T08:10:36Z</dcterms:created>
  <dcterms:modified xsi:type="dcterms:W3CDTF">2024-05-25T10:32:43Z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